
<file path=[Content_Types].xml><?xml version="1.0" encoding="utf-8"?>
<Types xmlns="http://schemas.openxmlformats.org/package/2006/content-types">
  <Default Extension="aac" ContentType="audio/aac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300" r:id="rId3"/>
    <p:sldId id="301" r:id="rId4"/>
    <p:sldId id="259" r:id="rId5"/>
    <p:sldId id="258" r:id="rId6"/>
    <p:sldId id="305" r:id="rId7"/>
    <p:sldId id="292" r:id="rId8"/>
    <p:sldId id="296" r:id="rId9"/>
    <p:sldId id="295" r:id="rId10"/>
    <p:sldId id="298" r:id="rId11"/>
    <p:sldId id="299" r:id="rId12"/>
    <p:sldId id="306" r:id="rId13"/>
    <p:sldId id="302" r:id="rId14"/>
    <p:sldId id="307" r:id="rId15"/>
    <p:sldId id="293" r:id="rId16"/>
    <p:sldId id="288" r:id="rId17"/>
    <p:sldId id="310" r:id="rId18"/>
    <p:sldId id="294" r:id="rId19"/>
    <p:sldId id="304" r:id="rId20"/>
    <p:sldId id="309" r:id="rId21"/>
    <p:sldId id="283" r:id="rId22"/>
    <p:sldId id="28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7355" userDrawn="1">
          <p15:clr>
            <a:srgbClr val="A4A3A4"/>
          </p15:clr>
        </p15:guide>
        <p15:guide id="6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63"/>
    <a:srgbClr val="EB8207"/>
    <a:srgbClr val="008FB2"/>
    <a:srgbClr val="0090B2"/>
    <a:srgbClr val="F9D2A1"/>
    <a:srgbClr val="58F9FC"/>
    <a:srgbClr val="373B9A"/>
    <a:srgbClr val="2444AC"/>
    <a:srgbClr val="DD439F"/>
    <a:srgbClr val="040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10" y="62"/>
      </p:cViewPr>
      <p:guideLst>
        <p:guide orient="horz" pos="2160"/>
        <p:guide pos="3840"/>
        <p:guide orient="horz" pos="346"/>
        <p:guide orient="horz" pos="3974"/>
        <p:guide pos="7355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孙逸涵" userId="13f77808-610f-4ab3-abed-5867f7198295" providerId="ADAL" clId="{BAC7675F-C063-4BE4-AAFA-F75F817E7238}"/>
    <pc:docChg chg="undo redo custSel addSld delSld modSld sldOrd">
      <pc:chgData name="孙逸涵" userId="13f77808-610f-4ab3-abed-5867f7198295" providerId="ADAL" clId="{BAC7675F-C063-4BE4-AAFA-F75F817E7238}" dt="2022-04-24T07:02:28.770" v="1484"/>
      <pc:docMkLst>
        <pc:docMk/>
      </pc:docMkLst>
      <pc:sldChg chg="delSp modSp mod">
        <pc:chgData name="孙逸涵" userId="13f77808-610f-4ab3-abed-5867f7198295" providerId="ADAL" clId="{BAC7675F-C063-4BE4-AAFA-F75F817E7238}" dt="2022-04-20T01:33:49.223" v="34" actId="403"/>
        <pc:sldMkLst>
          <pc:docMk/>
          <pc:sldMk cId="2785465154" sldId="258"/>
        </pc:sldMkLst>
        <pc:spChg chg="mod">
          <ac:chgData name="孙逸涵" userId="13f77808-610f-4ab3-abed-5867f7198295" providerId="ADAL" clId="{BAC7675F-C063-4BE4-AAFA-F75F817E7238}" dt="2022-04-20T01:33:49.223" v="34" actId="403"/>
          <ac:spMkLst>
            <pc:docMk/>
            <pc:sldMk cId="2785465154" sldId="258"/>
            <ac:spMk id="4" creationId="{DCFE3CF8-B1DC-4E2A-95F6-81852868A9BD}"/>
          </ac:spMkLst>
        </pc:spChg>
        <pc:spChg chg="del">
          <ac:chgData name="孙逸涵" userId="13f77808-610f-4ab3-abed-5867f7198295" providerId="ADAL" clId="{BAC7675F-C063-4BE4-AAFA-F75F817E7238}" dt="2022-04-20T01:33:34.454" v="30" actId="478"/>
          <ac:spMkLst>
            <pc:docMk/>
            <pc:sldMk cId="2785465154" sldId="258"/>
            <ac:spMk id="8" creationId="{5608904A-1A7F-4288-BB96-AA5666171720}"/>
          </ac:spMkLst>
        </pc:spChg>
      </pc:sldChg>
      <pc:sldChg chg="addSp delSp modSp mod">
        <pc:chgData name="孙逸涵" userId="13f77808-610f-4ab3-abed-5867f7198295" providerId="ADAL" clId="{BAC7675F-C063-4BE4-AAFA-F75F817E7238}" dt="2022-04-22T07:25:05.180" v="264"/>
        <pc:sldMkLst>
          <pc:docMk/>
          <pc:sldMk cId="4257931084" sldId="259"/>
        </pc:sldMkLst>
        <pc:spChg chg="mod topLvl">
          <ac:chgData name="孙逸涵" userId="13f77808-610f-4ab3-abed-5867f7198295" providerId="ADAL" clId="{BAC7675F-C063-4BE4-AAFA-F75F817E7238}" dt="2022-04-20T05:11:38.708" v="82" actId="1076"/>
          <ac:spMkLst>
            <pc:docMk/>
            <pc:sldMk cId="4257931084" sldId="259"/>
            <ac:spMk id="4" creationId="{DCFE3CF8-B1DC-4E2A-95F6-81852868A9BD}"/>
          </ac:spMkLst>
        </pc:spChg>
        <pc:spChg chg="del topLvl">
          <ac:chgData name="孙逸涵" userId="13f77808-610f-4ab3-abed-5867f7198295" providerId="ADAL" clId="{BAC7675F-C063-4BE4-AAFA-F75F817E7238}" dt="2022-04-20T05:11:25.621" v="81" actId="478"/>
          <ac:spMkLst>
            <pc:docMk/>
            <pc:sldMk cId="4257931084" sldId="259"/>
            <ac:spMk id="5" creationId="{E4A05B48-E9C2-4B7C-935E-4997634AF2CF}"/>
          </ac:spMkLst>
        </pc:spChg>
        <pc:spChg chg="mod">
          <ac:chgData name="孙逸涵" userId="13f77808-610f-4ab3-abed-5867f7198295" providerId="ADAL" clId="{BAC7675F-C063-4BE4-AAFA-F75F817E7238}" dt="2022-04-20T05:19:40.101" v="176" actId="403"/>
          <ac:spMkLst>
            <pc:docMk/>
            <pc:sldMk cId="4257931084" sldId="259"/>
            <ac:spMk id="6" creationId="{6D2F9398-D6E8-4259-B858-E33B1F7BD14B}"/>
          </ac:spMkLst>
        </pc:spChg>
        <pc:spChg chg="mod">
          <ac:chgData name="孙逸涵" userId="13f77808-610f-4ab3-abed-5867f7198295" providerId="ADAL" clId="{BAC7675F-C063-4BE4-AAFA-F75F817E7238}" dt="2022-04-20T05:22:20.168" v="206" actId="1076"/>
          <ac:spMkLst>
            <pc:docMk/>
            <pc:sldMk cId="4257931084" sldId="259"/>
            <ac:spMk id="8" creationId="{F45D2289-E104-4C17-A9B3-CA41A7B196F7}"/>
          </ac:spMkLst>
        </pc:spChg>
        <pc:spChg chg="del topLvl">
          <ac:chgData name="孙逸涵" userId="13f77808-610f-4ab3-abed-5867f7198295" providerId="ADAL" clId="{BAC7675F-C063-4BE4-AAFA-F75F817E7238}" dt="2022-04-20T05:12:37.064" v="90" actId="478"/>
          <ac:spMkLst>
            <pc:docMk/>
            <pc:sldMk cId="4257931084" sldId="259"/>
            <ac:spMk id="16" creationId="{7C9A40E0-ECCE-4282-BCCE-496F5F986CCE}"/>
          </ac:spMkLst>
        </pc:spChg>
        <pc:spChg chg="del topLvl">
          <ac:chgData name="孙逸涵" userId="13f77808-610f-4ab3-abed-5867f7198295" providerId="ADAL" clId="{BAC7675F-C063-4BE4-AAFA-F75F817E7238}" dt="2022-04-20T05:12:40.941" v="92" actId="478"/>
          <ac:spMkLst>
            <pc:docMk/>
            <pc:sldMk cId="4257931084" sldId="259"/>
            <ac:spMk id="17" creationId="{9822F0D4-471B-495D-9B42-F6A104849812}"/>
          </ac:spMkLst>
        </pc:spChg>
        <pc:spChg chg="add del mod">
          <ac:chgData name="孙逸涵" userId="13f77808-610f-4ab3-abed-5867f7198295" providerId="ADAL" clId="{BAC7675F-C063-4BE4-AAFA-F75F817E7238}" dt="2022-04-20T05:15:13.637" v="123" actId="478"/>
          <ac:spMkLst>
            <pc:docMk/>
            <pc:sldMk cId="4257931084" sldId="259"/>
            <ac:spMk id="22" creationId="{AE6625DC-2B41-45A2-BAA4-7BF80D126180}"/>
          </ac:spMkLst>
        </pc:spChg>
        <pc:spChg chg="add del mod">
          <ac:chgData name="孙逸涵" userId="13f77808-610f-4ab3-abed-5867f7198295" providerId="ADAL" clId="{BAC7675F-C063-4BE4-AAFA-F75F817E7238}" dt="2022-04-20T05:15:27.565" v="127" actId="478"/>
          <ac:spMkLst>
            <pc:docMk/>
            <pc:sldMk cId="4257931084" sldId="259"/>
            <ac:spMk id="23" creationId="{C7EB957D-1609-46AD-9C06-91CF5C629F13}"/>
          </ac:spMkLst>
        </pc:spChg>
        <pc:spChg chg="add del mod">
          <ac:chgData name="孙逸涵" userId="13f77808-610f-4ab3-abed-5867f7198295" providerId="ADAL" clId="{BAC7675F-C063-4BE4-AAFA-F75F817E7238}" dt="2022-04-20T05:15:40.154" v="132" actId="478"/>
          <ac:spMkLst>
            <pc:docMk/>
            <pc:sldMk cId="4257931084" sldId="259"/>
            <ac:spMk id="24" creationId="{542DC87F-FFD6-494D-A1BA-9592A0CCDCDC}"/>
          </ac:spMkLst>
        </pc:spChg>
        <pc:spChg chg="add del mod">
          <ac:chgData name="孙逸涵" userId="13f77808-610f-4ab3-abed-5867f7198295" providerId="ADAL" clId="{BAC7675F-C063-4BE4-AAFA-F75F817E7238}" dt="2022-04-20T05:15:29.011" v="128" actId="478"/>
          <ac:spMkLst>
            <pc:docMk/>
            <pc:sldMk cId="4257931084" sldId="259"/>
            <ac:spMk id="25" creationId="{419AB891-EFC4-4A21-B35A-656B50EB457A}"/>
          </ac:spMkLst>
        </pc:spChg>
        <pc:spChg chg="mod">
          <ac:chgData name="孙逸涵" userId="13f77808-610f-4ab3-abed-5867f7198295" providerId="ADAL" clId="{BAC7675F-C063-4BE4-AAFA-F75F817E7238}" dt="2022-04-20T05:19:53.159" v="178" actId="14100"/>
          <ac:spMkLst>
            <pc:docMk/>
            <pc:sldMk cId="4257931084" sldId="259"/>
            <ac:spMk id="27" creationId="{EB601B46-D320-4524-91BE-116C98E54477}"/>
          </ac:spMkLst>
        </pc:spChg>
        <pc:spChg chg="mod">
          <ac:chgData name="孙逸涵" userId="13f77808-610f-4ab3-abed-5867f7198295" providerId="ADAL" clId="{BAC7675F-C063-4BE4-AAFA-F75F817E7238}" dt="2022-04-20T05:24:08.282" v="219" actId="1076"/>
          <ac:spMkLst>
            <pc:docMk/>
            <pc:sldMk cId="4257931084" sldId="259"/>
            <ac:spMk id="28" creationId="{747A9968-9346-4B50-A9B0-59F4A82B4CAA}"/>
          </ac:spMkLst>
        </pc:spChg>
        <pc:spChg chg="mod">
          <ac:chgData name="孙逸涵" userId="13f77808-610f-4ab3-abed-5867f7198295" providerId="ADAL" clId="{BAC7675F-C063-4BE4-AAFA-F75F817E7238}" dt="2022-04-22T07:25:05.180" v="264"/>
          <ac:spMkLst>
            <pc:docMk/>
            <pc:sldMk cId="4257931084" sldId="259"/>
            <ac:spMk id="30" creationId="{A8785D21-5E6D-46B4-ABD3-5B6741D23625}"/>
          </ac:spMkLst>
        </pc:spChg>
        <pc:spChg chg="mod">
          <ac:chgData name="孙逸涵" userId="13f77808-610f-4ab3-abed-5867f7198295" providerId="ADAL" clId="{BAC7675F-C063-4BE4-AAFA-F75F817E7238}" dt="2022-04-22T07:21:56.932" v="241" actId="20577"/>
          <ac:spMkLst>
            <pc:docMk/>
            <pc:sldMk cId="4257931084" sldId="259"/>
            <ac:spMk id="31" creationId="{B50C1166-26D3-4710-A0B3-18B09292FD6C}"/>
          </ac:spMkLst>
        </pc:spChg>
        <pc:spChg chg="mod">
          <ac:chgData name="孙逸涵" userId="13f77808-610f-4ab3-abed-5867f7198295" providerId="ADAL" clId="{BAC7675F-C063-4BE4-AAFA-F75F817E7238}" dt="2022-04-20T05:33:41.786" v="223"/>
          <ac:spMkLst>
            <pc:docMk/>
            <pc:sldMk cId="4257931084" sldId="259"/>
            <ac:spMk id="33" creationId="{02CAA7B6-0D9F-472E-A983-78A489C4D175}"/>
          </ac:spMkLst>
        </pc:spChg>
        <pc:spChg chg="mod">
          <ac:chgData name="孙逸涵" userId="13f77808-610f-4ab3-abed-5867f7198295" providerId="ADAL" clId="{BAC7675F-C063-4BE4-AAFA-F75F817E7238}" dt="2022-04-20T05:34:07.738" v="226" actId="1076"/>
          <ac:spMkLst>
            <pc:docMk/>
            <pc:sldMk cId="4257931084" sldId="259"/>
            <ac:spMk id="34" creationId="{B1B132DC-C90D-4AB5-93B7-63A3ACC6A16F}"/>
          </ac:spMkLst>
        </pc:spChg>
        <pc:grpChg chg="del">
          <ac:chgData name="孙逸涵" userId="13f77808-610f-4ab3-abed-5867f7198295" providerId="ADAL" clId="{BAC7675F-C063-4BE4-AAFA-F75F817E7238}" dt="2022-04-20T05:11:25.621" v="81" actId="478"/>
          <ac:grpSpMkLst>
            <pc:docMk/>
            <pc:sldMk cId="4257931084" sldId="259"/>
            <ac:grpSpMk id="2" creationId="{B21BC259-948E-40CE-A60C-A81E0730CE90}"/>
          </ac:grpSpMkLst>
        </pc:grpChg>
        <pc:grpChg chg="mod">
          <ac:chgData name="孙逸涵" userId="13f77808-610f-4ab3-abed-5867f7198295" providerId="ADAL" clId="{BAC7675F-C063-4BE4-AAFA-F75F817E7238}" dt="2022-04-20T05:12:05.901" v="87" actId="14100"/>
          <ac:grpSpMkLst>
            <pc:docMk/>
            <pc:sldMk cId="4257931084" sldId="259"/>
            <ac:grpSpMk id="3" creationId="{37C563FF-5A74-4007-A4EC-EDC314C23A2E}"/>
          </ac:grpSpMkLst>
        </pc:grpChg>
        <pc:grpChg chg="del">
          <ac:chgData name="孙逸涵" userId="13f77808-610f-4ab3-abed-5867f7198295" providerId="ADAL" clId="{BAC7675F-C063-4BE4-AAFA-F75F817E7238}" dt="2022-04-20T05:12:39.374" v="91" actId="478"/>
          <ac:grpSpMkLst>
            <pc:docMk/>
            <pc:sldMk cId="4257931084" sldId="259"/>
            <ac:grpSpMk id="9" creationId="{FD8EF80B-C468-49BF-AFF4-CB0E058D548C}"/>
          </ac:grpSpMkLst>
        </pc:grpChg>
        <pc:grpChg chg="del">
          <ac:chgData name="孙逸涵" userId="13f77808-610f-4ab3-abed-5867f7198295" providerId="ADAL" clId="{BAC7675F-C063-4BE4-AAFA-F75F817E7238}" dt="2022-04-20T05:12:37.064" v="90" actId="478"/>
          <ac:grpSpMkLst>
            <pc:docMk/>
            <pc:sldMk cId="4257931084" sldId="259"/>
            <ac:grpSpMk id="15" creationId="{5BE4A9ED-9F56-43FD-9198-D972BD4F6CFD}"/>
          </ac:grpSpMkLst>
        </pc:grpChg>
        <pc:grpChg chg="del">
          <ac:chgData name="孙逸涵" userId="13f77808-610f-4ab3-abed-5867f7198295" providerId="ADAL" clId="{BAC7675F-C063-4BE4-AAFA-F75F817E7238}" dt="2022-04-20T05:12:42.272" v="93" actId="478"/>
          <ac:grpSpMkLst>
            <pc:docMk/>
            <pc:sldMk cId="4257931084" sldId="259"/>
            <ac:grpSpMk id="19" creationId="{E52871AD-A0D1-4091-A4E2-1F5BC4822033}"/>
          </ac:grpSpMkLst>
        </pc:grpChg>
        <pc:grpChg chg="add mod">
          <ac:chgData name="孙逸涵" userId="13f77808-610f-4ab3-abed-5867f7198295" providerId="ADAL" clId="{BAC7675F-C063-4BE4-AAFA-F75F817E7238}" dt="2022-04-22T07:22:33.600" v="244" actId="1076"/>
          <ac:grpSpMkLst>
            <pc:docMk/>
            <pc:sldMk cId="4257931084" sldId="259"/>
            <ac:grpSpMk id="26" creationId="{FE228F1E-638E-4D9E-8053-4AD85734C6EA}"/>
          </ac:grpSpMkLst>
        </pc:grpChg>
        <pc:grpChg chg="add mod">
          <ac:chgData name="孙逸涵" userId="13f77808-610f-4ab3-abed-5867f7198295" providerId="ADAL" clId="{BAC7675F-C063-4BE4-AAFA-F75F817E7238}" dt="2022-04-20T05:15:38.353" v="131" actId="1076"/>
          <ac:grpSpMkLst>
            <pc:docMk/>
            <pc:sldMk cId="4257931084" sldId="259"/>
            <ac:grpSpMk id="29" creationId="{34E394D0-531A-4932-B588-34A46160A503}"/>
          </ac:grpSpMkLst>
        </pc:grpChg>
        <pc:grpChg chg="add mod">
          <ac:chgData name="孙逸涵" userId="13f77808-610f-4ab3-abed-5867f7198295" providerId="ADAL" clId="{BAC7675F-C063-4BE4-AAFA-F75F817E7238}" dt="2022-04-20T05:15:52.435" v="134" actId="1076"/>
          <ac:grpSpMkLst>
            <pc:docMk/>
            <pc:sldMk cId="4257931084" sldId="259"/>
            <ac:grpSpMk id="32" creationId="{924A2A19-BBDB-4683-BBA4-5448425E498A}"/>
          </ac:grpSpMkLst>
        </pc:grpChg>
        <pc:cxnChg chg="mod">
          <ac:chgData name="孙逸涵" userId="13f77808-610f-4ab3-abed-5867f7198295" providerId="ADAL" clId="{BAC7675F-C063-4BE4-AAFA-F75F817E7238}" dt="2022-04-20T05:13:44.863" v="103" actId="1076"/>
          <ac:cxnSpMkLst>
            <pc:docMk/>
            <pc:sldMk cId="4257931084" sldId="259"/>
            <ac:cxnSpMk id="14" creationId="{1730F06D-BF5E-485B-9103-B5E34A51DEC3}"/>
          </ac:cxnSpMkLst>
        </pc:cxnChg>
        <pc:cxnChg chg="add mod">
          <ac:chgData name="孙逸涵" userId="13f77808-610f-4ab3-abed-5867f7198295" providerId="ADAL" clId="{BAC7675F-C063-4BE4-AAFA-F75F817E7238}" dt="2022-04-22T07:24:17.520" v="255" actId="1076"/>
          <ac:cxnSpMkLst>
            <pc:docMk/>
            <pc:sldMk cId="4257931084" sldId="259"/>
            <ac:cxnSpMk id="17" creationId="{196E72A0-17B2-423F-B295-1250266FD5C4}"/>
          </ac:cxnSpMkLst>
        </pc:cxnChg>
      </pc:sldChg>
      <pc:sldChg chg="del">
        <pc:chgData name="孙逸涵" userId="13f77808-610f-4ab3-abed-5867f7198295" providerId="ADAL" clId="{BAC7675F-C063-4BE4-AAFA-F75F817E7238}" dt="2022-04-23T08:10:00.882" v="761" actId="2696"/>
        <pc:sldMkLst>
          <pc:docMk/>
          <pc:sldMk cId="1734501860" sldId="261"/>
        </pc:sldMkLst>
      </pc:sldChg>
      <pc:sldChg chg="del">
        <pc:chgData name="孙逸涵" userId="13f77808-610f-4ab3-abed-5867f7198295" providerId="ADAL" clId="{BAC7675F-C063-4BE4-AAFA-F75F817E7238}" dt="2022-04-23T04:20:34.694" v="549" actId="2696"/>
        <pc:sldMkLst>
          <pc:docMk/>
          <pc:sldMk cId="3991588735" sldId="265"/>
        </pc:sldMkLst>
      </pc:sldChg>
      <pc:sldChg chg="del">
        <pc:chgData name="孙逸涵" userId="13f77808-610f-4ab3-abed-5867f7198295" providerId="ADAL" clId="{BAC7675F-C063-4BE4-AAFA-F75F817E7238}" dt="2022-04-23T03:46:20.695" v="301" actId="2696"/>
        <pc:sldMkLst>
          <pc:docMk/>
          <pc:sldMk cId="1153893464" sldId="266"/>
        </pc:sldMkLst>
      </pc:sldChg>
      <pc:sldChg chg="del">
        <pc:chgData name="孙逸涵" userId="13f77808-610f-4ab3-abed-5867f7198295" providerId="ADAL" clId="{BAC7675F-C063-4BE4-AAFA-F75F817E7238}" dt="2022-04-23T04:20:43.412" v="550" actId="2696"/>
        <pc:sldMkLst>
          <pc:docMk/>
          <pc:sldMk cId="3767097145" sldId="268"/>
        </pc:sldMkLst>
      </pc:sldChg>
      <pc:sldChg chg="del">
        <pc:chgData name="孙逸涵" userId="13f77808-610f-4ab3-abed-5867f7198295" providerId="ADAL" clId="{BAC7675F-C063-4BE4-AAFA-F75F817E7238}" dt="2022-04-23T03:46:23.045" v="302" actId="2696"/>
        <pc:sldMkLst>
          <pc:docMk/>
          <pc:sldMk cId="372428272" sldId="269"/>
        </pc:sldMkLst>
      </pc:sldChg>
      <pc:sldChg chg="del">
        <pc:chgData name="孙逸涵" userId="13f77808-610f-4ab3-abed-5867f7198295" providerId="ADAL" clId="{BAC7675F-C063-4BE4-AAFA-F75F817E7238}" dt="2022-04-23T04:20:28.725" v="548" actId="2696"/>
        <pc:sldMkLst>
          <pc:docMk/>
          <pc:sldMk cId="2341556776" sldId="270"/>
        </pc:sldMkLst>
      </pc:sldChg>
      <pc:sldChg chg="del">
        <pc:chgData name="孙逸涵" userId="13f77808-610f-4ab3-abed-5867f7198295" providerId="ADAL" clId="{BAC7675F-C063-4BE4-AAFA-F75F817E7238}" dt="2022-04-23T04:20:46.788" v="551" actId="2696"/>
        <pc:sldMkLst>
          <pc:docMk/>
          <pc:sldMk cId="1910163449" sldId="275"/>
        </pc:sldMkLst>
      </pc:sldChg>
      <pc:sldChg chg="del">
        <pc:chgData name="孙逸涵" userId="13f77808-610f-4ab3-abed-5867f7198295" providerId="ADAL" clId="{BAC7675F-C063-4BE4-AAFA-F75F817E7238}" dt="2022-04-23T03:46:33.318" v="303" actId="2696"/>
        <pc:sldMkLst>
          <pc:docMk/>
          <pc:sldMk cId="2556037102" sldId="276"/>
        </pc:sldMkLst>
      </pc:sldChg>
      <pc:sldChg chg="del">
        <pc:chgData name="孙逸涵" userId="13f77808-610f-4ab3-abed-5867f7198295" providerId="ADAL" clId="{BAC7675F-C063-4BE4-AAFA-F75F817E7238}" dt="2022-04-22T07:26:53.072" v="274" actId="2696"/>
        <pc:sldMkLst>
          <pc:docMk/>
          <pc:sldMk cId="3463302460" sldId="282"/>
        </pc:sldMkLst>
      </pc:sldChg>
      <pc:sldChg chg="addSp delSp modSp add del mod ord setBg">
        <pc:chgData name="孙逸涵" userId="13f77808-610f-4ab3-abed-5867f7198295" providerId="ADAL" clId="{BAC7675F-C063-4BE4-AAFA-F75F817E7238}" dt="2022-04-23T14:49:14.243" v="1354" actId="20578"/>
        <pc:sldMkLst>
          <pc:docMk/>
          <pc:sldMk cId="394770571" sldId="283"/>
        </pc:sldMkLst>
        <pc:spChg chg="add del mod">
          <ac:chgData name="孙逸涵" userId="13f77808-610f-4ab3-abed-5867f7198295" providerId="ADAL" clId="{BAC7675F-C063-4BE4-AAFA-F75F817E7238}" dt="2022-04-23T08:50:30.939" v="935" actId="1076"/>
          <ac:spMkLst>
            <pc:docMk/>
            <pc:sldMk cId="394770571" sldId="283"/>
            <ac:spMk id="2" creationId="{F8B00403-BAED-4242-8926-3A501B2E0479}"/>
          </ac:spMkLst>
        </pc:spChg>
        <pc:spChg chg="del">
          <ac:chgData name="孙逸涵" userId="13f77808-610f-4ab3-abed-5867f7198295" providerId="ADAL" clId="{BAC7675F-C063-4BE4-AAFA-F75F817E7238}" dt="2022-04-23T08:50:17.687" v="932" actId="478"/>
          <ac:spMkLst>
            <pc:docMk/>
            <pc:sldMk cId="394770571" sldId="283"/>
            <ac:spMk id="3" creationId="{BAB6E0DE-57C3-4824-BAF8-ECD99086BB71}"/>
          </ac:spMkLst>
        </pc:spChg>
        <pc:spChg chg="del">
          <ac:chgData name="孙逸涵" userId="13f77808-610f-4ab3-abed-5867f7198295" providerId="ADAL" clId="{BAC7675F-C063-4BE4-AAFA-F75F817E7238}" dt="2022-04-23T08:50:27.222" v="933" actId="478"/>
          <ac:spMkLst>
            <pc:docMk/>
            <pc:sldMk cId="394770571" sldId="283"/>
            <ac:spMk id="4" creationId="{FDAF4F23-AFC9-4736-8B0B-4094E95B6F63}"/>
          </ac:spMkLst>
        </pc:spChg>
        <pc:spChg chg="mod">
          <ac:chgData name="孙逸涵" userId="13f77808-610f-4ab3-abed-5867f7198295" providerId="ADAL" clId="{BAC7675F-C063-4BE4-AAFA-F75F817E7238}" dt="2022-04-23T14:49:14.243" v="1354" actId="20578"/>
          <ac:spMkLst>
            <pc:docMk/>
            <pc:sldMk cId="394770571" sldId="283"/>
            <ac:spMk id="5" creationId="{F2A1C5EE-084B-4916-B712-D0A44BFCD272}"/>
          </ac:spMkLst>
        </pc:spChg>
        <pc:spChg chg="del mod">
          <ac:chgData name="孙逸涵" userId="13f77808-610f-4ab3-abed-5867f7198295" providerId="ADAL" clId="{BAC7675F-C063-4BE4-AAFA-F75F817E7238}" dt="2022-04-23T08:49:52.538" v="925" actId="21"/>
          <ac:spMkLst>
            <pc:docMk/>
            <pc:sldMk cId="394770571" sldId="283"/>
            <ac:spMk id="7" creationId="{F063B300-EBA9-4404-9C58-381A1DB24EE7}"/>
          </ac:spMkLst>
        </pc:spChg>
        <pc:spChg chg="del">
          <ac:chgData name="孙逸涵" userId="13f77808-610f-4ab3-abed-5867f7198295" providerId="ADAL" clId="{BAC7675F-C063-4BE4-AAFA-F75F817E7238}" dt="2022-04-23T08:49:27.400" v="920" actId="478"/>
          <ac:spMkLst>
            <pc:docMk/>
            <pc:sldMk cId="394770571" sldId="283"/>
            <ac:spMk id="8" creationId="{53417951-C5FB-4FE1-A9C0-1D6A4977BF56}"/>
          </ac:spMkLst>
        </pc:spChg>
        <pc:spChg chg="add mod">
          <ac:chgData name="孙逸涵" userId="13f77808-610f-4ab3-abed-5867f7198295" providerId="ADAL" clId="{BAC7675F-C063-4BE4-AAFA-F75F817E7238}" dt="2022-04-23T08:50:06.497" v="929"/>
          <ac:spMkLst>
            <pc:docMk/>
            <pc:sldMk cId="394770571" sldId="283"/>
            <ac:spMk id="11" creationId="{251BC7FC-D92C-424B-AEB1-E330A95140A5}"/>
          </ac:spMkLst>
        </pc:spChg>
        <pc:picChg chg="del">
          <ac:chgData name="孙逸涵" userId="13f77808-610f-4ab3-abed-5867f7198295" providerId="ADAL" clId="{BAC7675F-C063-4BE4-AAFA-F75F817E7238}" dt="2022-04-23T08:49:34.535" v="921" actId="21"/>
          <ac:picMkLst>
            <pc:docMk/>
            <pc:sldMk cId="394770571" sldId="283"/>
            <ac:picMk id="9" creationId="{5845BEF3-481A-49C5-95A7-7EEDC2A605B9}"/>
          </ac:picMkLst>
        </pc:picChg>
        <pc:picChg chg="add mod">
          <ac:chgData name="孙逸涵" userId="13f77808-610f-4ab3-abed-5867f7198295" providerId="ADAL" clId="{BAC7675F-C063-4BE4-AAFA-F75F817E7238}" dt="2022-04-23T08:49:45.795" v="924"/>
          <ac:picMkLst>
            <pc:docMk/>
            <pc:sldMk cId="394770571" sldId="283"/>
            <ac:picMk id="10" creationId="{4D431BFD-7A75-4F8D-B016-A36578B14A10}"/>
          </ac:picMkLst>
        </pc:picChg>
      </pc:sldChg>
      <pc:sldChg chg="modSp del mod">
        <pc:chgData name="孙逸涵" userId="13f77808-610f-4ab3-abed-5867f7198295" providerId="ADAL" clId="{BAC7675F-C063-4BE4-AAFA-F75F817E7238}" dt="2022-04-23T08:51:08.167" v="943" actId="2696"/>
        <pc:sldMkLst>
          <pc:docMk/>
          <pc:sldMk cId="2742193332" sldId="284"/>
        </pc:sldMkLst>
        <pc:spChg chg="mod">
          <ac:chgData name="孙逸涵" userId="13f77808-610f-4ab3-abed-5867f7198295" providerId="ADAL" clId="{BAC7675F-C063-4BE4-AAFA-F75F817E7238}" dt="2022-04-23T08:43:05.709" v="808" actId="1076"/>
          <ac:spMkLst>
            <pc:docMk/>
            <pc:sldMk cId="2742193332" sldId="284"/>
            <ac:spMk id="5" creationId="{589310DD-AF26-4C68-94B2-4AB26440BE3D}"/>
          </ac:spMkLst>
        </pc:spChg>
        <pc:spChg chg="mod">
          <ac:chgData name="孙逸涵" userId="13f77808-610f-4ab3-abed-5867f7198295" providerId="ADAL" clId="{BAC7675F-C063-4BE4-AAFA-F75F817E7238}" dt="2022-04-23T08:43:22.292" v="810" actId="1076"/>
          <ac:spMkLst>
            <pc:docMk/>
            <pc:sldMk cId="2742193332" sldId="284"/>
            <ac:spMk id="28" creationId="{440C85A4-AB3B-4FDC-B466-46804CD6EF70}"/>
          </ac:spMkLst>
        </pc:spChg>
        <pc:spChg chg="mod">
          <ac:chgData name="孙逸涵" userId="13f77808-610f-4ab3-abed-5867f7198295" providerId="ADAL" clId="{BAC7675F-C063-4BE4-AAFA-F75F817E7238}" dt="2022-04-23T08:48:32.316" v="916" actId="14100"/>
          <ac:spMkLst>
            <pc:docMk/>
            <pc:sldMk cId="2742193332" sldId="284"/>
            <ac:spMk id="29" creationId="{F77A3B07-01E4-44D2-8F83-977D3E0EACBC}"/>
          </ac:spMkLst>
        </pc:spChg>
      </pc:sldChg>
      <pc:sldChg chg="modSp mod ord">
        <pc:chgData name="孙逸涵" userId="13f77808-610f-4ab3-abed-5867f7198295" providerId="ADAL" clId="{BAC7675F-C063-4BE4-AAFA-F75F817E7238}" dt="2022-04-23T05:18:20.474" v="602"/>
        <pc:sldMkLst>
          <pc:docMk/>
          <pc:sldMk cId="2905925414" sldId="285"/>
        </pc:sldMkLst>
        <pc:spChg chg="mod">
          <ac:chgData name="孙逸涵" userId="13f77808-610f-4ab3-abed-5867f7198295" providerId="ADAL" clId="{BAC7675F-C063-4BE4-AAFA-F75F817E7238}" dt="2022-04-22T07:25:55.946" v="273" actId="14100"/>
          <ac:spMkLst>
            <pc:docMk/>
            <pc:sldMk cId="2905925414" sldId="285"/>
            <ac:spMk id="6" creationId="{900950FC-8618-401D-B918-E95D98FB3436}"/>
          </ac:spMkLst>
        </pc:spChg>
      </pc:sldChg>
      <pc:sldChg chg="modSp mod">
        <pc:chgData name="孙逸涵" userId="13f77808-610f-4ab3-abed-5867f7198295" providerId="ADAL" clId="{BAC7675F-C063-4BE4-AAFA-F75F817E7238}" dt="2022-04-23T04:22:37.162" v="566" actId="20577"/>
        <pc:sldMkLst>
          <pc:docMk/>
          <pc:sldMk cId="501871808" sldId="286"/>
        </pc:sldMkLst>
        <pc:spChg chg="mod">
          <ac:chgData name="孙逸涵" userId="13f77808-610f-4ab3-abed-5867f7198295" providerId="ADAL" clId="{BAC7675F-C063-4BE4-AAFA-F75F817E7238}" dt="2022-04-23T04:22:37.162" v="566" actId="20577"/>
          <ac:spMkLst>
            <pc:docMk/>
            <pc:sldMk cId="501871808" sldId="286"/>
            <ac:spMk id="4" creationId="{677F82B2-5281-4A0B-8502-58F401015F31}"/>
          </ac:spMkLst>
        </pc:spChg>
        <pc:spChg chg="mod">
          <ac:chgData name="孙逸涵" userId="13f77808-610f-4ab3-abed-5867f7198295" providerId="ADAL" clId="{BAC7675F-C063-4BE4-AAFA-F75F817E7238}" dt="2022-04-20T01:43:27.088" v="69" actId="1076"/>
          <ac:spMkLst>
            <pc:docMk/>
            <pc:sldMk cId="501871808" sldId="286"/>
            <ac:spMk id="6" creationId="{900950FC-8618-401D-B918-E95D98FB3436}"/>
          </ac:spMkLst>
        </pc:spChg>
      </pc:sldChg>
      <pc:sldChg chg="modSp add del mod">
        <pc:chgData name="孙逸涵" userId="13f77808-610f-4ab3-abed-5867f7198295" providerId="ADAL" clId="{BAC7675F-C063-4BE4-AAFA-F75F817E7238}" dt="2022-04-23T04:22:13.659" v="560" actId="2696"/>
        <pc:sldMkLst>
          <pc:docMk/>
          <pc:sldMk cId="3642406826" sldId="287"/>
        </pc:sldMkLst>
        <pc:spChg chg="mod">
          <ac:chgData name="孙逸涵" userId="13f77808-610f-4ab3-abed-5867f7198295" providerId="ADAL" clId="{BAC7675F-C063-4BE4-AAFA-F75F817E7238}" dt="2022-04-20T01:33:10.374" v="14" actId="20577"/>
          <ac:spMkLst>
            <pc:docMk/>
            <pc:sldMk cId="3642406826" sldId="287"/>
            <ac:spMk id="4" creationId="{DCFE3CF8-B1DC-4E2A-95F6-81852868A9BD}"/>
          </ac:spMkLst>
        </pc:spChg>
      </pc:sldChg>
      <pc:sldChg chg="addSp delSp modSp mod ord modAnim">
        <pc:chgData name="孙逸涵" userId="13f77808-610f-4ab3-abed-5867f7198295" providerId="ADAL" clId="{BAC7675F-C063-4BE4-AAFA-F75F817E7238}" dt="2022-04-24T06:16:21.198" v="1475" actId="1076"/>
        <pc:sldMkLst>
          <pc:docMk/>
          <pc:sldMk cId="3939313270" sldId="288"/>
        </pc:sldMkLst>
        <pc:spChg chg="mod">
          <ac:chgData name="孙逸涵" userId="13f77808-610f-4ab3-abed-5867f7198295" providerId="ADAL" clId="{BAC7675F-C063-4BE4-AAFA-F75F817E7238}" dt="2022-04-23T16:34:53.803" v="1425" actId="20577"/>
          <ac:spMkLst>
            <pc:docMk/>
            <pc:sldMk cId="3939313270" sldId="288"/>
            <ac:spMk id="4" creationId="{63B4E60B-E82B-4905-AA13-4E259F6A0872}"/>
          </ac:spMkLst>
        </pc:spChg>
        <pc:spChg chg="del">
          <ac:chgData name="孙逸涵" userId="13f77808-610f-4ab3-abed-5867f7198295" providerId="ADAL" clId="{BAC7675F-C063-4BE4-AAFA-F75F817E7238}" dt="2022-04-23T03:44:16.085" v="286" actId="478"/>
          <ac:spMkLst>
            <pc:docMk/>
            <pc:sldMk cId="3939313270" sldId="288"/>
            <ac:spMk id="5" creationId="{3D4F2252-0BDF-4429-AAA9-702BF30C1726}"/>
          </ac:spMkLst>
        </pc:spChg>
        <pc:spChg chg="add del mod">
          <ac:chgData name="孙逸涵" userId="13f77808-610f-4ab3-abed-5867f7198295" providerId="ADAL" clId="{BAC7675F-C063-4BE4-AAFA-F75F817E7238}" dt="2022-04-23T08:50:04.002" v="928" actId="21"/>
          <ac:spMkLst>
            <pc:docMk/>
            <pc:sldMk cId="3939313270" sldId="288"/>
            <ac:spMk id="8" creationId="{D7BFB1A8-05A3-4E16-A0B0-2883A7218542}"/>
          </ac:spMkLst>
        </pc:spChg>
        <pc:spChg chg="add del">
          <ac:chgData name="孙逸涵" userId="13f77808-610f-4ab3-abed-5867f7198295" providerId="ADAL" clId="{BAC7675F-C063-4BE4-AAFA-F75F817E7238}" dt="2022-04-23T07:17:10.641" v="614" actId="22"/>
          <ac:spMkLst>
            <pc:docMk/>
            <pc:sldMk cId="3939313270" sldId="288"/>
            <ac:spMk id="8" creationId="{DC7AA074-5154-4EB0-B9A7-CD4598D575D3}"/>
          </ac:spMkLst>
        </pc:spChg>
        <pc:picChg chg="add mod">
          <ac:chgData name="孙逸涵" userId="13f77808-610f-4ab3-abed-5867f7198295" providerId="ADAL" clId="{BAC7675F-C063-4BE4-AAFA-F75F817E7238}" dt="2022-04-23T03:44:46.641" v="288"/>
          <ac:picMkLst>
            <pc:docMk/>
            <pc:sldMk cId="3939313270" sldId="288"/>
            <ac:picMk id="2" creationId="{A65B3D58-265B-43F4-B108-07899EEBA5DD}"/>
          </ac:picMkLst>
        </pc:picChg>
        <pc:picChg chg="add mod modCrop">
          <ac:chgData name="孙逸涵" userId="13f77808-610f-4ab3-abed-5867f7198295" providerId="ADAL" clId="{BAC7675F-C063-4BE4-AAFA-F75F817E7238}" dt="2022-04-24T06:16:21.198" v="1475" actId="1076"/>
          <ac:picMkLst>
            <pc:docMk/>
            <pc:sldMk cId="3939313270" sldId="288"/>
            <ac:picMk id="3" creationId="{7B5BFA94-F229-4D13-B4AD-8FB99A97E536}"/>
          </ac:picMkLst>
        </pc:picChg>
        <pc:picChg chg="add mod">
          <ac:chgData name="孙逸涵" userId="13f77808-610f-4ab3-abed-5867f7198295" providerId="ADAL" clId="{BAC7675F-C063-4BE4-AAFA-F75F817E7238}" dt="2022-04-23T07:17:35.671" v="619" actId="1076"/>
          <ac:picMkLst>
            <pc:docMk/>
            <pc:sldMk cId="3939313270" sldId="288"/>
            <ac:picMk id="5" creationId="{5707C333-7F38-4793-A591-D3A8BCAEE041}"/>
          </ac:picMkLst>
        </pc:picChg>
        <pc:picChg chg="add del mod">
          <ac:chgData name="孙逸涵" userId="13f77808-610f-4ab3-abed-5867f7198295" providerId="ADAL" clId="{BAC7675F-C063-4BE4-AAFA-F75F817E7238}" dt="2022-04-23T03:45:36.301" v="295" actId="478"/>
          <ac:picMkLst>
            <pc:docMk/>
            <pc:sldMk cId="3939313270" sldId="288"/>
            <ac:picMk id="8" creationId="{E23C6308-6595-40E3-8561-9775226E33CC}"/>
          </ac:picMkLst>
        </pc:picChg>
        <pc:picChg chg="add del mod">
          <ac:chgData name="孙逸涵" userId="13f77808-610f-4ab3-abed-5867f7198295" providerId="ADAL" clId="{BAC7675F-C063-4BE4-AAFA-F75F817E7238}" dt="2022-04-23T07:17:00.014" v="612" actId="478"/>
          <ac:picMkLst>
            <pc:docMk/>
            <pc:sldMk cId="3939313270" sldId="288"/>
            <ac:picMk id="11" creationId="{7D3008C1-3FC3-49C9-9B91-B8263215D401}"/>
          </ac:picMkLst>
        </pc:picChg>
      </pc:sldChg>
      <pc:sldChg chg="del">
        <pc:chgData name="孙逸涵" userId="13f77808-610f-4ab3-abed-5867f7198295" providerId="ADAL" clId="{BAC7675F-C063-4BE4-AAFA-F75F817E7238}" dt="2022-04-23T08:10:05.078" v="762" actId="2696"/>
        <pc:sldMkLst>
          <pc:docMk/>
          <pc:sldMk cId="1616565255" sldId="289"/>
        </pc:sldMkLst>
      </pc:sldChg>
      <pc:sldChg chg="add del">
        <pc:chgData name="孙逸涵" userId="13f77808-610f-4ab3-abed-5867f7198295" providerId="ADAL" clId="{BAC7675F-C063-4BE4-AAFA-F75F817E7238}" dt="2022-04-20T01:34:00.352" v="37" actId="2696"/>
        <pc:sldMkLst>
          <pc:docMk/>
          <pc:sldMk cId="1062091046" sldId="290"/>
        </pc:sldMkLst>
      </pc:sldChg>
      <pc:sldChg chg="add del">
        <pc:chgData name="孙逸涵" userId="13f77808-610f-4ab3-abed-5867f7198295" providerId="ADAL" clId="{BAC7675F-C063-4BE4-AAFA-F75F817E7238}" dt="2022-04-20T01:34:02.190" v="38" actId="2696"/>
        <pc:sldMkLst>
          <pc:docMk/>
          <pc:sldMk cId="4129968760" sldId="291"/>
        </pc:sldMkLst>
      </pc:sldChg>
      <pc:sldChg chg="modSp add mod">
        <pc:chgData name="孙逸涵" userId="13f77808-610f-4ab3-abed-5867f7198295" providerId="ADAL" clId="{BAC7675F-C063-4BE4-AAFA-F75F817E7238}" dt="2022-04-20T05:24:34.083" v="221"/>
        <pc:sldMkLst>
          <pc:docMk/>
          <pc:sldMk cId="3997017387" sldId="292"/>
        </pc:sldMkLst>
        <pc:spChg chg="mod">
          <ac:chgData name="孙逸涵" userId="13f77808-610f-4ab3-abed-5867f7198295" providerId="ADAL" clId="{BAC7675F-C063-4BE4-AAFA-F75F817E7238}" dt="2022-04-20T05:24:34.083" v="221"/>
          <ac:spMkLst>
            <pc:docMk/>
            <pc:sldMk cId="3997017387" sldId="292"/>
            <ac:spMk id="4" creationId="{DCFE3CF8-B1DC-4E2A-95F6-81852868A9BD}"/>
          </ac:spMkLst>
        </pc:spChg>
        <pc:spChg chg="mod">
          <ac:chgData name="孙逸涵" userId="13f77808-610f-4ab3-abed-5867f7198295" providerId="ADAL" clId="{BAC7675F-C063-4BE4-AAFA-F75F817E7238}" dt="2022-04-20T05:08:59.172" v="71" actId="20577"/>
          <ac:spMkLst>
            <pc:docMk/>
            <pc:sldMk cId="3997017387" sldId="292"/>
            <ac:spMk id="6" creationId="{48D9F316-F9ED-4977-B08E-4C5E3ED8FB24}"/>
          </ac:spMkLst>
        </pc:spChg>
      </pc:sldChg>
      <pc:sldChg chg="addSp delSp modSp add mod">
        <pc:chgData name="孙逸涵" userId="13f77808-610f-4ab3-abed-5867f7198295" providerId="ADAL" clId="{BAC7675F-C063-4BE4-AAFA-F75F817E7238}" dt="2022-04-22T07:24:57.759" v="261"/>
        <pc:sldMkLst>
          <pc:docMk/>
          <pc:sldMk cId="602976694" sldId="293"/>
        </pc:sldMkLst>
        <pc:spChg chg="mod">
          <ac:chgData name="孙逸涵" userId="13f77808-610f-4ab3-abed-5867f7198295" providerId="ADAL" clId="{BAC7675F-C063-4BE4-AAFA-F75F817E7238}" dt="2022-04-22T07:24:57.759" v="261"/>
          <ac:spMkLst>
            <pc:docMk/>
            <pc:sldMk cId="602976694" sldId="293"/>
            <ac:spMk id="4" creationId="{DCFE3CF8-B1DC-4E2A-95F6-81852868A9BD}"/>
          </ac:spMkLst>
        </pc:spChg>
        <pc:spChg chg="mod">
          <ac:chgData name="孙逸涵" userId="13f77808-610f-4ab3-abed-5867f7198295" providerId="ADAL" clId="{BAC7675F-C063-4BE4-AAFA-F75F817E7238}" dt="2022-04-20T01:34:05.368" v="40" actId="20577"/>
          <ac:spMkLst>
            <pc:docMk/>
            <pc:sldMk cId="602976694" sldId="293"/>
            <ac:spMk id="6" creationId="{48D9F316-F9ED-4977-B08E-4C5E3ED8FB24}"/>
          </ac:spMkLst>
        </pc:spChg>
        <pc:picChg chg="add del">
          <ac:chgData name="孙逸涵" userId="13f77808-610f-4ab3-abed-5867f7198295" providerId="ADAL" clId="{BAC7675F-C063-4BE4-AAFA-F75F817E7238}" dt="2022-04-22T07:24:40.207" v="257"/>
          <ac:picMkLst>
            <pc:docMk/>
            <pc:sldMk cId="602976694" sldId="293"/>
            <ac:picMk id="2" creationId="{F6E5A3DC-97BB-4818-9DBF-391E5AA77E3D}"/>
          </ac:picMkLst>
        </pc:picChg>
      </pc:sldChg>
      <pc:sldChg chg="addSp delSp modSp add mod">
        <pc:chgData name="孙逸涵" userId="13f77808-610f-4ab3-abed-5867f7198295" providerId="ADAL" clId="{BAC7675F-C063-4BE4-AAFA-F75F817E7238}" dt="2022-04-23T08:49:39.518" v="923" actId="1076"/>
        <pc:sldMkLst>
          <pc:docMk/>
          <pc:sldMk cId="2632435032" sldId="294"/>
        </pc:sldMkLst>
        <pc:spChg chg="mod">
          <ac:chgData name="孙逸涵" userId="13f77808-610f-4ab3-abed-5867f7198295" providerId="ADAL" clId="{BAC7675F-C063-4BE4-AAFA-F75F817E7238}" dt="2022-04-22T07:15:59.560" v="229" actId="20577"/>
          <ac:spMkLst>
            <pc:docMk/>
            <pc:sldMk cId="2632435032" sldId="294"/>
            <ac:spMk id="6" creationId="{48D9F316-F9ED-4977-B08E-4C5E3ED8FB24}"/>
          </ac:spMkLst>
        </pc:spChg>
        <pc:picChg chg="del">
          <ac:chgData name="孙逸涵" userId="13f77808-610f-4ab3-abed-5867f7198295" providerId="ADAL" clId="{BAC7675F-C063-4BE4-AAFA-F75F817E7238}" dt="2022-04-23T05:15:06.286" v="571"/>
          <ac:picMkLst>
            <pc:docMk/>
            <pc:sldMk cId="2632435032" sldId="294"/>
            <ac:picMk id="2" creationId="{A9FA9AEA-2AB8-43C2-BFA7-426403B5CDEF}"/>
          </ac:picMkLst>
        </pc:picChg>
        <pc:picChg chg="add mod">
          <ac:chgData name="孙逸涵" userId="13f77808-610f-4ab3-abed-5867f7198295" providerId="ADAL" clId="{BAC7675F-C063-4BE4-AAFA-F75F817E7238}" dt="2022-04-23T08:49:39.518" v="923" actId="1076"/>
          <ac:picMkLst>
            <pc:docMk/>
            <pc:sldMk cId="2632435032" sldId="294"/>
            <ac:picMk id="5" creationId="{1CFCE6BC-54F8-4DD0-9343-08B0582080A8}"/>
          </ac:picMkLst>
        </pc:picChg>
      </pc:sldChg>
      <pc:sldChg chg="addSp delSp modSp add mod ord">
        <pc:chgData name="孙逸涵" userId="13f77808-610f-4ab3-abed-5867f7198295" providerId="ADAL" clId="{BAC7675F-C063-4BE4-AAFA-F75F817E7238}" dt="2022-04-23T03:53:57.217" v="363" actId="22"/>
        <pc:sldMkLst>
          <pc:docMk/>
          <pc:sldMk cId="320972309" sldId="295"/>
        </pc:sldMkLst>
        <pc:spChg chg="mod">
          <ac:chgData name="孙逸涵" userId="13f77808-610f-4ab3-abed-5867f7198295" providerId="ADAL" clId="{BAC7675F-C063-4BE4-AAFA-F75F817E7238}" dt="2022-04-23T03:47:18.346" v="317" actId="20577"/>
          <ac:spMkLst>
            <pc:docMk/>
            <pc:sldMk cId="320972309" sldId="295"/>
            <ac:spMk id="4" creationId="{63B4E60B-E82B-4905-AA13-4E259F6A0872}"/>
          </ac:spMkLst>
        </pc:spChg>
        <pc:spChg chg="del">
          <ac:chgData name="孙逸涵" userId="13f77808-610f-4ab3-abed-5867f7198295" providerId="ADAL" clId="{BAC7675F-C063-4BE4-AAFA-F75F817E7238}" dt="2022-04-23T03:47:35.234" v="324" actId="478"/>
          <ac:spMkLst>
            <pc:docMk/>
            <pc:sldMk cId="320972309" sldId="295"/>
            <ac:spMk id="5" creationId="{3D4F2252-0BDF-4429-AAA9-702BF30C1726}"/>
          </ac:spMkLst>
        </pc:spChg>
        <pc:spChg chg="add del">
          <ac:chgData name="孙逸涵" userId="13f77808-610f-4ab3-abed-5867f7198295" providerId="ADAL" clId="{BAC7675F-C063-4BE4-AAFA-F75F817E7238}" dt="2022-04-23T03:53:57.217" v="363" actId="22"/>
          <ac:spMkLst>
            <pc:docMk/>
            <pc:sldMk cId="320972309" sldId="295"/>
            <ac:spMk id="10" creationId="{03519579-E592-4F2B-A631-343E02812CA0}"/>
          </ac:spMkLst>
        </pc:spChg>
        <pc:picChg chg="add mod">
          <ac:chgData name="孙逸涵" userId="13f77808-610f-4ab3-abed-5867f7198295" providerId="ADAL" clId="{BAC7675F-C063-4BE4-AAFA-F75F817E7238}" dt="2022-04-23T03:48:42.597" v="332" actId="1076"/>
          <ac:picMkLst>
            <pc:docMk/>
            <pc:sldMk cId="320972309" sldId="295"/>
            <ac:picMk id="3" creationId="{480F9A33-C4A5-4188-B93E-903631A2E6B9}"/>
          </ac:picMkLst>
        </pc:picChg>
      </pc:sldChg>
      <pc:sldChg chg="add del ord">
        <pc:chgData name="孙逸涵" userId="13f77808-610f-4ab3-abed-5867f7198295" providerId="ADAL" clId="{BAC7675F-C063-4BE4-AAFA-F75F817E7238}" dt="2022-04-23T08:09:56.406" v="760" actId="2696"/>
        <pc:sldMkLst>
          <pc:docMk/>
          <pc:sldMk cId="1643163754" sldId="296"/>
        </pc:sldMkLst>
      </pc:sldChg>
      <pc:sldChg chg="addSp delSp modSp mod">
        <pc:chgData name="孙逸涵" userId="13f77808-610f-4ab3-abed-5867f7198295" providerId="ADAL" clId="{BAC7675F-C063-4BE4-AAFA-F75F817E7238}" dt="2022-04-23T13:18:35.377" v="1129" actId="1076"/>
        <pc:sldMkLst>
          <pc:docMk/>
          <pc:sldMk cId="3991445402" sldId="296"/>
        </pc:sldMkLst>
        <pc:spChg chg="del mod">
          <ac:chgData name="孙逸涵" userId="13f77808-610f-4ab3-abed-5867f7198295" providerId="ADAL" clId="{BAC7675F-C063-4BE4-AAFA-F75F817E7238}" dt="2022-04-23T13:11:30.197" v="1044" actId="478"/>
          <ac:spMkLst>
            <pc:docMk/>
            <pc:sldMk cId="3991445402" sldId="296"/>
            <ac:spMk id="2" creationId="{642D4B06-9CB0-4446-8033-BB354AE7CA2B}"/>
          </ac:spMkLst>
        </pc:spChg>
        <pc:spChg chg="add del mod">
          <ac:chgData name="孙逸涵" userId="13f77808-610f-4ab3-abed-5867f7198295" providerId="ADAL" clId="{BAC7675F-C063-4BE4-AAFA-F75F817E7238}" dt="2022-04-23T13:11:07.938" v="1036"/>
          <ac:spMkLst>
            <pc:docMk/>
            <pc:sldMk cId="3991445402" sldId="296"/>
            <ac:spMk id="7" creationId="{6956D16C-F267-4156-B5B2-D7E7B1922435}"/>
          </ac:spMkLst>
        </pc:spChg>
        <pc:spChg chg="add del mod">
          <ac:chgData name="孙逸涵" userId="13f77808-610f-4ab3-abed-5867f7198295" providerId="ADAL" clId="{BAC7675F-C063-4BE4-AAFA-F75F817E7238}" dt="2022-04-23T13:11:16.316" v="1039"/>
          <ac:spMkLst>
            <pc:docMk/>
            <pc:sldMk cId="3991445402" sldId="296"/>
            <ac:spMk id="8" creationId="{00C78B07-062E-4135-8407-614CD2C17141}"/>
          </ac:spMkLst>
        </pc:spChg>
        <pc:spChg chg="add mod">
          <ac:chgData name="孙逸涵" userId="13f77808-610f-4ab3-abed-5867f7198295" providerId="ADAL" clId="{BAC7675F-C063-4BE4-AAFA-F75F817E7238}" dt="2022-04-23T13:11:27.959" v="1043"/>
          <ac:spMkLst>
            <pc:docMk/>
            <pc:sldMk cId="3991445402" sldId="296"/>
            <ac:spMk id="9" creationId="{F1E9F6AD-D222-46CB-9E18-E149D272F04E}"/>
          </ac:spMkLst>
        </pc:spChg>
        <pc:spChg chg="mod">
          <ac:chgData name="孙逸涵" userId="13f77808-610f-4ab3-abed-5867f7198295" providerId="ADAL" clId="{BAC7675F-C063-4BE4-AAFA-F75F817E7238}" dt="2022-04-23T13:16:30.193" v="1114" actId="403"/>
          <ac:spMkLst>
            <pc:docMk/>
            <pc:sldMk cId="3991445402" sldId="296"/>
            <ac:spMk id="19" creationId="{B0EBCA8B-CB70-456E-8E34-A887BD0882DE}"/>
          </ac:spMkLst>
        </pc:spChg>
        <pc:graphicFrameChg chg="mod modGraphic">
          <ac:chgData name="孙逸涵" userId="13f77808-610f-4ab3-abed-5867f7198295" providerId="ADAL" clId="{BAC7675F-C063-4BE4-AAFA-F75F817E7238}" dt="2022-04-23T13:18:35.377" v="1129" actId="1076"/>
          <ac:graphicFrameMkLst>
            <pc:docMk/>
            <pc:sldMk cId="3991445402" sldId="296"/>
            <ac:graphicFrameMk id="16" creationId="{E13AB08F-D299-4C1F-A8F9-E354DB6113E7}"/>
          </ac:graphicFrameMkLst>
        </pc:graphicFrameChg>
      </pc:sldChg>
      <pc:sldChg chg="add del">
        <pc:chgData name="孙逸涵" userId="13f77808-610f-4ab3-abed-5867f7198295" providerId="ADAL" clId="{BAC7675F-C063-4BE4-AAFA-F75F817E7238}" dt="2022-04-23T14:48:13.307" v="1314" actId="2696"/>
        <pc:sldMkLst>
          <pc:docMk/>
          <pc:sldMk cId="3027338347" sldId="297"/>
        </pc:sldMkLst>
      </pc:sldChg>
      <pc:sldChg chg="addSp delSp modSp add mod">
        <pc:chgData name="孙逸涵" userId="13f77808-610f-4ab3-abed-5867f7198295" providerId="ADAL" clId="{BAC7675F-C063-4BE4-AAFA-F75F817E7238}" dt="2022-04-23T04:14:19.969" v="510"/>
        <pc:sldMkLst>
          <pc:docMk/>
          <pc:sldMk cId="3851736513" sldId="298"/>
        </pc:sldMkLst>
        <pc:spChg chg="mod">
          <ac:chgData name="孙逸涵" userId="13f77808-610f-4ab3-abed-5867f7198295" providerId="ADAL" clId="{BAC7675F-C063-4BE4-AAFA-F75F817E7238}" dt="2022-04-23T03:51:55.144" v="341" actId="1076"/>
          <ac:spMkLst>
            <pc:docMk/>
            <pc:sldMk cId="3851736513" sldId="298"/>
            <ac:spMk id="4" creationId="{63B4E60B-E82B-4905-AA13-4E259F6A0872}"/>
          </ac:spMkLst>
        </pc:spChg>
        <pc:spChg chg="del">
          <ac:chgData name="孙逸涵" userId="13f77808-610f-4ab3-abed-5867f7198295" providerId="ADAL" clId="{BAC7675F-C063-4BE4-AAFA-F75F817E7238}" dt="2022-04-23T03:50:43.054" v="333" actId="478"/>
          <ac:spMkLst>
            <pc:docMk/>
            <pc:sldMk cId="3851736513" sldId="298"/>
            <ac:spMk id="5" creationId="{3D4F2252-0BDF-4429-AAA9-702BF30C1726}"/>
          </ac:spMkLst>
        </pc:spChg>
        <pc:spChg chg="add mod">
          <ac:chgData name="孙逸涵" userId="13f77808-610f-4ab3-abed-5867f7198295" providerId="ADAL" clId="{BAC7675F-C063-4BE4-AAFA-F75F817E7238}" dt="2022-04-23T04:13:37.676" v="506" actId="20577"/>
          <ac:spMkLst>
            <pc:docMk/>
            <pc:sldMk cId="3851736513" sldId="298"/>
            <ac:spMk id="8" creationId="{3522DD9D-7B2B-4AA4-83BA-E9A37F380DAE}"/>
          </ac:spMkLst>
        </pc:spChg>
        <pc:spChg chg="add del mod">
          <ac:chgData name="孙逸涵" userId="13f77808-610f-4ab3-abed-5867f7198295" providerId="ADAL" clId="{BAC7675F-C063-4BE4-AAFA-F75F817E7238}" dt="2022-04-23T03:53:07.311" v="354"/>
          <ac:spMkLst>
            <pc:docMk/>
            <pc:sldMk cId="3851736513" sldId="298"/>
            <ac:spMk id="10" creationId="{E1009216-899D-4824-9BD2-83A4DD156292}"/>
          </ac:spMkLst>
        </pc:spChg>
        <pc:spChg chg="add mod">
          <ac:chgData name="孙逸涵" userId="13f77808-610f-4ab3-abed-5867f7198295" providerId="ADAL" clId="{BAC7675F-C063-4BE4-AAFA-F75F817E7238}" dt="2022-04-23T04:14:19.969" v="510"/>
          <ac:spMkLst>
            <pc:docMk/>
            <pc:sldMk cId="3851736513" sldId="298"/>
            <ac:spMk id="12" creationId="{012B4BE7-FADD-4B2E-B4C0-090FAA25F1AE}"/>
          </ac:spMkLst>
        </pc:spChg>
        <pc:picChg chg="mod">
          <ac:chgData name="孙逸涵" userId="13f77808-610f-4ab3-abed-5867f7198295" providerId="ADAL" clId="{BAC7675F-C063-4BE4-AAFA-F75F817E7238}" dt="2022-04-23T03:54:50.920" v="376" actId="1076"/>
          <ac:picMkLst>
            <pc:docMk/>
            <pc:sldMk cId="3851736513" sldId="298"/>
            <ac:picMk id="7" creationId="{C7A3BAD1-C785-445D-A355-308890A00DA6}"/>
          </ac:picMkLst>
        </pc:picChg>
        <pc:picChg chg="add mod modCrop">
          <ac:chgData name="孙逸涵" userId="13f77808-610f-4ab3-abed-5867f7198295" providerId="ADAL" clId="{BAC7675F-C063-4BE4-AAFA-F75F817E7238}" dt="2022-04-23T03:54:41.698" v="374" actId="14100"/>
          <ac:picMkLst>
            <pc:docMk/>
            <pc:sldMk cId="3851736513" sldId="298"/>
            <ac:picMk id="11" creationId="{6113AFA0-A905-4AA1-97D7-DF0B06B698C8}"/>
          </ac:picMkLst>
        </pc:picChg>
        <pc:picChg chg="add mod modCrop">
          <ac:chgData name="孙逸涵" userId="13f77808-610f-4ab3-abed-5867f7198295" providerId="ADAL" clId="{BAC7675F-C063-4BE4-AAFA-F75F817E7238}" dt="2022-04-23T03:55:04.626" v="378" actId="1076"/>
          <ac:picMkLst>
            <pc:docMk/>
            <pc:sldMk cId="3851736513" sldId="298"/>
            <ac:picMk id="13" creationId="{C1268E66-57D6-4F8C-948E-44A25A2D7D05}"/>
          </ac:picMkLst>
        </pc:picChg>
      </pc:sldChg>
      <pc:sldChg chg="addSp delSp modSp add mod">
        <pc:chgData name="孙逸涵" userId="13f77808-610f-4ab3-abed-5867f7198295" providerId="ADAL" clId="{BAC7675F-C063-4BE4-AAFA-F75F817E7238}" dt="2022-04-23T13:26:27.104" v="1143" actId="1076"/>
        <pc:sldMkLst>
          <pc:docMk/>
          <pc:sldMk cId="839612707" sldId="299"/>
        </pc:sldMkLst>
        <pc:picChg chg="del">
          <ac:chgData name="孙逸涵" userId="13f77808-610f-4ab3-abed-5867f7198295" providerId="ADAL" clId="{BAC7675F-C063-4BE4-AAFA-F75F817E7238}" dt="2022-04-23T13:18:58.995" v="1130"/>
          <ac:picMkLst>
            <pc:docMk/>
            <pc:sldMk cId="839612707" sldId="299"/>
            <ac:picMk id="2" creationId="{DC3126FD-6099-42D1-BA8D-7A15D605A342}"/>
          </ac:picMkLst>
        </pc:picChg>
        <pc:picChg chg="add mod">
          <ac:chgData name="孙逸涵" userId="13f77808-610f-4ab3-abed-5867f7198295" providerId="ADAL" clId="{BAC7675F-C063-4BE4-AAFA-F75F817E7238}" dt="2022-04-23T13:26:27.104" v="1143" actId="1076"/>
          <ac:picMkLst>
            <pc:docMk/>
            <pc:sldMk cId="839612707" sldId="299"/>
            <ac:picMk id="5" creationId="{89B298C4-9495-4C7C-A38F-7006430C3A95}"/>
          </ac:picMkLst>
        </pc:picChg>
      </pc:sldChg>
      <pc:sldChg chg="addSp delSp modSp mod ord">
        <pc:chgData name="孙逸涵" userId="13f77808-610f-4ab3-abed-5867f7198295" providerId="ADAL" clId="{BAC7675F-C063-4BE4-AAFA-F75F817E7238}" dt="2022-04-23T12:59:05.892" v="954" actId="207"/>
        <pc:sldMkLst>
          <pc:docMk/>
          <pc:sldMk cId="807844839" sldId="300"/>
        </pc:sldMkLst>
        <pc:spChg chg="del mod">
          <ac:chgData name="孙逸涵" userId="13f77808-610f-4ab3-abed-5867f7198295" providerId="ADAL" clId="{BAC7675F-C063-4BE4-AAFA-F75F817E7238}" dt="2022-04-23T04:04:52.304" v="440" actId="478"/>
          <ac:spMkLst>
            <pc:docMk/>
            <pc:sldMk cId="807844839" sldId="300"/>
            <ac:spMk id="3" creationId="{ABC3A9F8-6042-4228-B292-4EBFC7DF08B1}"/>
          </ac:spMkLst>
        </pc:spChg>
        <pc:spChg chg="add del mod">
          <ac:chgData name="孙逸涵" userId="13f77808-610f-4ab3-abed-5867f7198295" providerId="ADAL" clId="{BAC7675F-C063-4BE4-AAFA-F75F817E7238}" dt="2022-04-23T07:49:29.923" v="711" actId="478"/>
          <ac:spMkLst>
            <pc:docMk/>
            <pc:sldMk cId="807844839" sldId="300"/>
            <ac:spMk id="5" creationId="{38541A34-75B6-424D-8CEB-39C2750D0ACB}"/>
          </ac:spMkLst>
        </pc:spChg>
        <pc:spChg chg="add mod">
          <ac:chgData name="孙逸涵" userId="13f77808-610f-4ab3-abed-5867f7198295" providerId="ADAL" clId="{BAC7675F-C063-4BE4-AAFA-F75F817E7238}" dt="2022-04-23T12:59:05.892" v="954" actId="207"/>
          <ac:spMkLst>
            <pc:docMk/>
            <pc:sldMk cId="807844839" sldId="300"/>
            <ac:spMk id="6" creationId="{C5463020-9FFF-4CC2-9934-795E7F8B4990}"/>
          </ac:spMkLst>
        </pc:spChg>
        <pc:spChg chg="add del mod">
          <ac:chgData name="孙逸涵" userId="13f77808-610f-4ab3-abed-5867f7198295" providerId="ADAL" clId="{BAC7675F-C063-4BE4-AAFA-F75F817E7238}" dt="2022-04-23T07:49:01.520" v="708"/>
          <ac:spMkLst>
            <pc:docMk/>
            <pc:sldMk cId="807844839" sldId="300"/>
            <ac:spMk id="8" creationId="{61D51897-A497-430C-B6C9-D2A39F0CA0DE}"/>
          </ac:spMkLst>
        </pc:spChg>
        <pc:spChg chg="add mod">
          <ac:chgData name="孙逸涵" userId="13f77808-610f-4ab3-abed-5867f7198295" providerId="ADAL" clId="{BAC7675F-C063-4BE4-AAFA-F75F817E7238}" dt="2022-04-23T04:04:48.352" v="439"/>
          <ac:spMkLst>
            <pc:docMk/>
            <pc:sldMk cId="807844839" sldId="300"/>
            <ac:spMk id="9" creationId="{399711C9-AB4C-4973-9CB4-2E25D4079702}"/>
          </ac:spMkLst>
        </pc:spChg>
        <pc:grpChg chg="del mod">
          <ac:chgData name="孙逸涵" userId="13f77808-610f-4ab3-abed-5867f7198295" providerId="ADAL" clId="{BAC7675F-C063-4BE4-AAFA-F75F817E7238}" dt="2022-04-23T04:05:06.948" v="445" actId="478"/>
          <ac:grpSpMkLst>
            <pc:docMk/>
            <pc:sldMk cId="807844839" sldId="300"/>
            <ac:grpSpMk id="2" creationId="{B21BC259-948E-40CE-A60C-A81E0730CE90}"/>
          </ac:grpSpMkLst>
        </pc:grpChg>
      </pc:sldChg>
      <pc:sldChg chg="modSp mod ord">
        <pc:chgData name="孙逸涵" userId="13f77808-610f-4ab3-abed-5867f7198295" providerId="ADAL" clId="{BAC7675F-C063-4BE4-AAFA-F75F817E7238}" dt="2022-04-23T07:53:42.201" v="743" actId="1076"/>
        <pc:sldMkLst>
          <pc:docMk/>
          <pc:sldMk cId="2058311368" sldId="301"/>
        </pc:sldMkLst>
        <pc:spChg chg="mod">
          <ac:chgData name="孙逸涵" userId="13f77808-610f-4ab3-abed-5867f7198295" providerId="ADAL" clId="{BAC7675F-C063-4BE4-AAFA-F75F817E7238}" dt="2022-04-23T07:50:03.097" v="722" actId="2711"/>
          <ac:spMkLst>
            <pc:docMk/>
            <pc:sldMk cId="2058311368" sldId="301"/>
            <ac:spMk id="3" creationId="{F0357AB9-4A5E-4515-8AB3-B907511CBED2}"/>
          </ac:spMkLst>
        </pc:spChg>
        <pc:spChg chg="mod">
          <ac:chgData name="孙逸涵" userId="13f77808-610f-4ab3-abed-5867f7198295" providerId="ADAL" clId="{BAC7675F-C063-4BE4-AAFA-F75F817E7238}" dt="2022-04-23T07:50:12.594" v="724" actId="2711"/>
          <ac:spMkLst>
            <pc:docMk/>
            <pc:sldMk cId="2058311368" sldId="301"/>
            <ac:spMk id="9" creationId="{D6A26DBB-E0F3-4E4A-98EA-BFDF37BC9DA4}"/>
          </ac:spMkLst>
        </pc:spChg>
        <pc:spChg chg="mod">
          <ac:chgData name="孙逸涵" userId="13f77808-610f-4ab3-abed-5867f7198295" providerId="ADAL" clId="{BAC7675F-C063-4BE4-AAFA-F75F817E7238}" dt="2022-04-23T07:50:31.417" v="726" actId="2711"/>
          <ac:spMkLst>
            <pc:docMk/>
            <pc:sldMk cId="2058311368" sldId="301"/>
            <ac:spMk id="13" creationId="{E8A40A14-1010-42A9-AEBE-220FEB5DCD65}"/>
          </ac:spMkLst>
        </pc:spChg>
        <pc:spChg chg="mod">
          <ac:chgData name="孙逸涵" userId="13f77808-610f-4ab3-abed-5867f7198295" providerId="ADAL" clId="{BAC7675F-C063-4BE4-AAFA-F75F817E7238}" dt="2022-04-23T07:50:48.151" v="728" actId="2711"/>
          <ac:spMkLst>
            <pc:docMk/>
            <pc:sldMk cId="2058311368" sldId="301"/>
            <ac:spMk id="15" creationId="{006F4249-8A4E-455E-8D6A-645CCE32E6B4}"/>
          </ac:spMkLst>
        </pc:spChg>
        <pc:spChg chg="mod">
          <ac:chgData name="孙逸涵" userId="13f77808-610f-4ab3-abed-5867f7198295" providerId="ADAL" clId="{BAC7675F-C063-4BE4-AAFA-F75F817E7238}" dt="2022-04-23T07:51:12.614" v="730" actId="2711"/>
          <ac:spMkLst>
            <pc:docMk/>
            <pc:sldMk cId="2058311368" sldId="301"/>
            <ac:spMk id="16" creationId="{11B366C6-B7AF-48DD-AC8F-FD2CAF888139}"/>
          </ac:spMkLst>
        </pc:spChg>
        <pc:spChg chg="mod">
          <ac:chgData name="孙逸涵" userId="13f77808-610f-4ab3-abed-5867f7198295" providerId="ADAL" clId="{BAC7675F-C063-4BE4-AAFA-F75F817E7238}" dt="2022-04-23T07:51:30.939" v="732" actId="14100"/>
          <ac:spMkLst>
            <pc:docMk/>
            <pc:sldMk cId="2058311368" sldId="301"/>
            <ac:spMk id="17" creationId="{2CC74D9B-C958-497C-999C-687FA94ABEC4}"/>
          </ac:spMkLst>
        </pc:spChg>
        <pc:spChg chg="mod">
          <ac:chgData name="孙逸涵" userId="13f77808-610f-4ab3-abed-5867f7198295" providerId="ADAL" clId="{BAC7675F-C063-4BE4-AAFA-F75F817E7238}" dt="2022-04-23T07:53:42.201" v="743" actId="1076"/>
          <ac:spMkLst>
            <pc:docMk/>
            <pc:sldMk cId="2058311368" sldId="301"/>
            <ac:spMk id="19" creationId="{D8D4C91C-8066-4007-AB1A-CEFF5A28627B}"/>
          </ac:spMkLst>
        </pc:spChg>
        <pc:picChg chg="mod">
          <ac:chgData name="孙逸涵" userId="13f77808-610f-4ab3-abed-5867f7198295" providerId="ADAL" clId="{BAC7675F-C063-4BE4-AAFA-F75F817E7238}" dt="2022-04-23T04:10:19.979" v="500" actId="1076"/>
          <ac:picMkLst>
            <pc:docMk/>
            <pc:sldMk cId="2058311368" sldId="301"/>
            <ac:picMk id="1026" creationId="{D92F5EF0-9F03-4938-BBD9-FA35009877FF}"/>
          </ac:picMkLst>
        </pc:picChg>
        <pc:picChg chg="mod">
          <ac:chgData name="孙逸涵" userId="13f77808-610f-4ab3-abed-5867f7198295" providerId="ADAL" clId="{BAC7675F-C063-4BE4-AAFA-F75F817E7238}" dt="2022-04-23T04:10:16.968" v="499" actId="1076"/>
          <ac:picMkLst>
            <pc:docMk/>
            <pc:sldMk cId="2058311368" sldId="301"/>
            <ac:picMk id="1028" creationId="{310C673F-0939-43F9-AAFF-1388288BCAA5}"/>
          </ac:picMkLst>
        </pc:picChg>
      </pc:sldChg>
      <pc:sldChg chg="addSp delSp modSp add mod ord modAnim">
        <pc:chgData name="孙逸涵" userId="13f77808-610f-4ab3-abed-5867f7198295" providerId="ADAL" clId="{BAC7675F-C063-4BE4-AAFA-F75F817E7238}" dt="2022-04-23T14:53:27.937" v="1384"/>
        <pc:sldMkLst>
          <pc:docMk/>
          <pc:sldMk cId="3655660615" sldId="302"/>
        </pc:sldMkLst>
        <pc:spChg chg="del">
          <ac:chgData name="孙逸涵" userId="13f77808-610f-4ab3-abed-5867f7198295" providerId="ADAL" clId="{BAC7675F-C063-4BE4-AAFA-F75F817E7238}" dt="2022-04-23T04:15:26.586" v="531" actId="478"/>
          <ac:spMkLst>
            <pc:docMk/>
            <pc:sldMk cId="3655660615" sldId="302"/>
            <ac:spMk id="4" creationId="{63B4E60B-E82B-4905-AA13-4E259F6A0872}"/>
          </ac:spMkLst>
        </pc:spChg>
        <pc:spChg chg="mod">
          <ac:chgData name="孙逸涵" userId="13f77808-610f-4ab3-abed-5867f7198295" providerId="ADAL" clId="{BAC7675F-C063-4BE4-AAFA-F75F817E7238}" dt="2022-04-23T04:15:16.756" v="530" actId="1076"/>
          <ac:spMkLst>
            <pc:docMk/>
            <pc:sldMk cId="3655660615" sldId="302"/>
            <ac:spMk id="8" creationId="{3522DD9D-7B2B-4AA4-83BA-E9A37F380DAE}"/>
          </ac:spMkLst>
        </pc:spChg>
        <pc:spChg chg="add mod">
          <ac:chgData name="孙逸涵" userId="13f77808-610f-4ab3-abed-5867f7198295" providerId="ADAL" clId="{BAC7675F-C063-4BE4-AAFA-F75F817E7238}" dt="2022-04-23T14:52:37.005" v="1382" actId="20577"/>
          <ac:spMkLst>
            <pc:docMk/>
            <pc:sldMk cId="3655660615" sldId="302"/>
            <ac:spMk id="10" creationId="{3D62A9E5-2C00-40F7-97F9-20D2A998A928}"/>
          </ac:spMkLst>
        </pc:spChg>
        <pc:spChg chg="add mod">
          <ac:chgData name="孙逸涵" userId="13f77808-610f-4ab3-abed-5867f7198295" providerId="ADAL" clId="{BAC7675F-C063-4BE4-AAFA-F75F817E7238}" dt="2022-04-23T07:27:23.096" v="633" actId="1076"/>
          <ac:spMkLst>
            <pc:docMk/>
            <pc:sldMk cId="3655660615" sldId="302"/>
            <ac:spMk id="11" creationId="{8E912BF6-9B27-48AB-B37D-2FDA65BB28AC}"/>
          </ac:spMkLst>
        </pc:spChg>
        <pc:spChg chg="del mod">
          <ac:chgData name="孙逸涵" userId="13f77808-610f-4ab3-abed-5867f7198295" providerId="ADAL" clId="{BAC7675F-C063-4BE4-AAFA-F75F817E7238}" dt="2022-04-23T14:51:29.539" v="1355" actId="478"/>
          <ac:spMkLst>
            <pc:docMk/>
            <pc:sldMk cId="3655660615" sldId="302"/>
            <ac:spMk id="12" creationId="{012B4BE7-FADD-4B2E-B4C0-090FAA25F1AE}"/>
          </ac:spMkLst>
        </pc:spChg>
        <pc:spChg chg="add mod">
          <ac:chgData name="孙逸涵" userId="13f77808-610f-4ab3-abed-5867f7198295" providerId="ADAL" clId="{BAC7675F-C063-4BE4-AAFA-F75F817E7238}" dt="2022-04-23T07:43:52.659" v="650" actId="1076"/>
          <ac:spMkLst>
            <pc:docMk/>
            <pc:sldMk cId="3655660615" sldId="302"/>
            <ac:spMk id="13" creationId="{E07B7856-523E-42DA-A62F-FFCE16507BF0}"/>
          </ac:spMkLst>
        </pc:spChg>
        <pc:spChg chg="add mod">
          <ac:chgData name="孙逸涵" userId="13f77808-610f-4ab3-abed-5867f7198295" providerId="ADAL" clId="{BAC7675F-C063-4BE4-AAFA-F75F817E7238}" dt="2022-04-23T07:43:58.221" v="651" actId="1076"/>
          <ac:spMkLst>
            <pc:docMk/>
            <pc:sldMk cId="3655660615" sldId="302"/>
            <ac:spMk id="14" creationId="{05EDBBFF-760F-46F1-88E5-B207F5CB2973}"/>
          </ac:spMkLst>
        </pc:spChg>
        <pc:spChg chg="add mod">
          <ac:chgData name="孙逸涵" userId="13f77808-610f-4ab3-abed-5867f7198295" providerId="ADAL" clId="{BAC7675F-C063-4BE4-AAFA-F75F817E7238}" dt="2022-04-23T07:44:34.718" v="657"/>
          <ac:spMkLst>
            <pc:docMk/>
            <pc:sldMk cId="3655660615" sldId="302"/>
            <ac:spMk id="16" creationId="{B2B4FDA8-5702-4692-B652-FFA2642A9506}"/>
          </ac:spMkLst>
        </pc:spChg>
        <pc:spChg chg="add del">
          <ac:chgData name="孙逸涵" userId="13f77808-610f-4ab3-abed-5867f7198295" providerId="ADAL" clId="{BAC7675F-C063-4BE4-AAFA-F75F817E7238}" dt="2022-04-23T07:44:54.583" v="660" actId="22"/>
          <ac:spMkLst>
            <pc:docMk/>
            <pc:sldMk cId="3655660615" sldId="302"/>
            <ac:spMk id="18" creationId="{55AABC53-3CFE-48CE-AD7F-0EA74AB21231}"/>
          </ac:spMkLst>
        </pc:spChg>
        <pc:spChg chg="add del">
          <ac:chgData name="孙逸涵" userId="13f77808-610f-4ab3-abed-5867f7198295" providerId="ADAL" clId="{BAC7675F-C063-4BE4-AAFA-F75F817E7238}" dt="2022-04-23T07:44:58.337" v="662" actId="22"/>
          <ac:spMkLst>
            <pc:docMk/>
            <pc:sldMk cId="3655660615" sldId="302"/>
            <ac:spMk id="20" creationId="{7BE96FC2-11B7-4BD1-817F-0533320B144D}"/>
          </ac:spMkLst>
        </pc:spChg>
        <pc:spChg chg="add del mod">
          <ac:chgData name="孙逸涵" userId="13f77808-610f-4ab3-abed-5867f7198295" providerId="ADAL" clId="{BAC7675F-C063-4BE4-AAFA-F75F817E7238}" dt="2022-04-23T07:54:17.998" v="748" actId="478"/>
          <ac:spMkLst>
            <pc:docMk/>
            <pc:sldMk cId="3655660615" sldId="302"/>
            <ac:spMk id="21" creationId="{610BBCF7-525B-43BC-AB52-008ADDCB7113}"/>
          </ac:spMkLst>
        </pc:spChg>
        <pc:spChg chg="add mod">
          <ac:chgData name="孙逸涵" userId="13f77808-610f-4ab3-abed-5867f7198295" providerId="ADAL" clId="{BAC7675F-C063-4BE4-AAFA-F75F817E7238}" dt="2022-04-23T08:39:52.025" v="775" actId="1076"/>
          <ac:spMkLst>
            <pc:docMk/>
            <pc:sldMk cId="3655660615" sldId="302"/>
            <ac:spMk id="22" creationId="{4F39AC28-E672-4B5D-997F-12EA73027A12}"/>
          </ac:spMkLst>
        </pc:spChg>
        <pc:picChg chg="add mod">
          <ac:chgData name="孙逸涵" userId="13f77808-610f-4ab3-abed-5867f7198295" providerId="ADAL" clId="{BAC7675F-C063-4BE4-AAFA-F75F817E7238}" dt="2022-04-23T04:17:19.859" v="541" actId="1076"/>
          <ac:picMkLst>
            <pc:docMk/>
            <pc:sldMk cId="3655660615" sldId="302"/>
            <ac:picMk id="2" creationId="{3A6312F4-C5F8-4BDD-9AF6-18ADB7CAA7EA}"/>
          </ac:picMkLst>
        </pc:picChg>
        <pc:picChg chg="add mod">
          <ac:chgData name="孙逸涵" userId="13f77808-610f-4ab3-abed-5867f7198295" providerId="ADAL" clId="{BAC7675F-C063-4BE4-AAFA-F75F817E7238}" dt="2022-04-23T08:36:40.020" v="769" actId="1076"/>
          <ac:picMkLst>
            <pc:docMk/>
            <pc:sldMk cId="3655660615" sldId="302"/>
            <ac:picMk id="3" creationId="{6FCD264F-5CCC-4BB5-8FF6-9AB4B31BE48E}"/>
          </ac:picMkLst>
        </pc:picChg>
        <pc:picChg chg="add mod modCrop">
          <ac:chgData name="孙逸涵" userId="13f77808-610f-4ab3-abed-5867f7198295" providerId="ADAL" clId="{BAC7675F-C063-4BE4-AAFA-F75F817E7238}" dt="2022-04-23T14:52:11.308" v="1374" actId="1076"/>
          <ac:picMkLst>
            <pc:docMk/>
            <pc:sldMk cId="3655660615" sldId="302"/>
            <ac:picMk id="4" creationId="{B3575A3B-6B4E-457E-B847-399DC963E30A}"/>
          </ac:picMkLst>
        </pc:picChg>
        <pc:picChg chg="add mod">
          <ac:chgData name="孙逸涵" userId="13f77808-610f-4ab3-abed-5867f7198295" providerId="ADAL" clId="{BAC7675F-C063-4BE4-AAFA-F75F817E7238}" dt="2022-04-23T08:37:08.894" v="774" actId="1076"/>
          <ac:picMkLst>
            <pc:docMk/>
            <pc:sldMk cId="3655660615" sldId="302"/>
            <ac:picMk id="5" creationId="{2B16607C-B32B-43FE-8471-72BD8B9A7699}"/>
          </ac:picMkLst>
        </pc:picChg>
        <pc:picChg chg="mod">
          <ac:chgData name="孙逸涵" userId="13f77808-610f-4ab3-abed-5867f7198295" providerId="ADAL" clId="{BAC7675F-C063-4BE4-AAFA-F75F817E7238}" dt="2022-04-23T07:54:21.564" v="750" actId="1076"/>
          <ac:picMkLst>
            <pc:docMk/>
            <pc:sldMk cId="3655660615" sldId="302"/>
            <ac:picMk id="9" creationId="{BE30348E-3842-4711-BAE2-AD8A3A423D48}"/>
          </ac:picMkLst>
        </pc:picChg>
        <pc:picChg chg="del">
          <ac:chgData name="孙逸涵" userId="13f77808-610f-4ab3-abed-5867f7198295" providerId="ADAL" clId="{BAC7675F-C063-4BE4-AAFA-F75F817E7238}" dt="2022-04-23T04:14:49.982" v="512" actId="478"/>
          <ac:picMkLst>
            <pc:docMk/>
            <pc:sldMk cId="3655660615" sldId="302"/>
            <ac:picMk id="11" creationId="{6113AFA0-A905-4AA1-97D7-DF0B06B698C8}"/>
          </ac:picMkLst>
        </pc:picChg>
        <pc:picChg chg="del">
          <ac:chgData name="孙逸涵" userId="13f77808-610f-4ab3-abed-5867f7198295" providerId="ADAL" clId="{BAC7675F-C063-4BE4-AAFA-F75F817E7238}" dt="2022-04-23T04:15:07.274" v="528" actId="478"/>
          <ac:picMkLst>
            <pc:docMk/>
            <pc:sldMk cId="3655660615" sldId="302"/>
            <ac:picMk id="13" creationId="{C1268E66-57D6-4F8C-948E-44A25A2D7D05}"/>
          </ac:picMkLst>
        </pc:picChg>
        <pc:picChg chg="add del">
          <ac:chgData name="孙逸涵" userId="13f77808-610f-4ab3-abed-5867f7198295" providerId="ADAL" clId="{BAC7675F-C063-4BE4-AAFA-F75F817E7238}" dt="2022-04-23T07:44:19.078" v="654" actId="22"/>
          <ac:picMkLst>
            <pc:docMk/>
            <pc:sldMk cId="3655660615" sldId="302"/>
            <ac:picMk id="15" creationId="{2C022111-FAEA-4859-BD39-98908D6973B0}"/>
          </ac:picMkLst>
        </pc:picChg>
      </pc:sldChg>
      <pc:sldChg chg="delSp add del mod ord delAnim">
        <pc:chgData name="孙逸涵" userId="13f77808-610f-4ab3-abed-5867f7198295" providerId="ADAL" clId="{BAC7675F-C063-4BE4-AAFA-F75F817E7238}" dt="2022-04-23T14:53:30.747" v="1385" actId="2696"/>
        <pc:sldMkLst>
          <pc:docMk/>
          <pc:sldMk cId="410543155" sldId="303"/>
        </pc:sldMkLst>
        <pc:picChg chg="del">
          <ac:chgData name="孙逸涵" userId="13f77808-610f-4ab3-abed-5867f7198295" providerId="ADAL" clId="{BAC7675F-C063-4BE4-AAFA-F75F817E7238}" dt="2022-04-23T04:18:14.477" v="547" actId="478"/>
          <ac:picMkLst>
            <pc:docMk/>
            <pc:sldMk cId="410543155" sldId="303"/>
            <ac:picMk id="2" creationId="{3A6312F4-C5F8-4BDD-9AF6-18ADB7CAA7EA}"/>
          </ac:picMkLst>
        </pc:picChg>
      </pc:sldChg>
      <pc:sldChg chg="addSp delSp modSp mod">
        <pc:chgData name="孙逸涵" userId="13f77808-610f-4ab3-abed-5867f7198295" providerId="ADAL" clId="{BAC7675F-C063-4BE4-AAFA-F75F817E7238}" dt="2022-04-23T16:37:18.598" v="1451" actId="478"/>
        <pc:sldMkLst>
          <pc:docMk/>
          <pc:sldMk cId="1265366138" sldId="304"/>
        </pc:sldMkLst>
        <pc:spChg chg="del mod">
          <ac:chgData name="孙逸涵" userId="13f77808-610f-4ab3-abed-5867f7198295" providerId="ADAL" clId="{BAC7675F-C063-4BE4-AAFA-F75F817E7238}" dt="2022-04-23T16:37:18.598" v="1451" actId="478"/>
          <ac:spMkLst>
            <pc:docMk/>
            <pc:sldMk cId="1265366138" sldId="304"/>
            <ac:spMk id="8" creationId="{B5E691B9-9388-4548-9F39-EDEFE6266557}"/>
          </ac:spMkLst>
        </pc:spChg>
        <pc:spChg chg="add mod">
          <ac:chgData name="孙逸涵" userId="13f77808-610f-4ab3-abed-5867f7198295" providerId="ADAL" clId="{BAC7675F-C063-4BE4-AAFA-F75F817E7238}" dt="2022-04-23T05:15:39.962" v="575"/>
          <ac:spMkLst>
            <pc:docMk/>
            <pc:sldMk cId="1265366138" sldId="304"/>
            <ac:spMk id="10" creationId="{88E56915-4F2D-4CB2-AE4E-AABEDE0120C0}"/>
          </ac:spMkLst>
        </pc:spChg>
        <pc:spChg chg="add mod">
          <ac:chgData name="孙逸涵" userId="13f77808-610f-4ab3-abed-5867f7198295" providerId="ADAL" clId="{BAC7675F-C063-4BE4-AAFA-F75F817E7238}" dt="2022-04-23T16:37:15.528" v="1450" actId="14100"/>
          <ac:spMkLst>
            <pc:docMk/>
            <pc:sldMk cId="1265366138" sldId="304"/>
            <ac:spMk id="11" creationId="{0E175D8E-311F-471C-9AE3-14753775E041}"/>
          </ac:spMkLst>
        </pc:spChg>
        <pc:picChg chg="mod">
          <ac:chgData name="孙逸涵" userId="13f77808-610f-4ab3-abed-5867f7198295" providerId="ADAL" clId="{BAC7675F-C063-4BE4-AAFA-F75F817E7238}" dt="2022-04-23T05:16:09.069" v="582" actId="1076"/>
          <ac:picMkLst>
            <pc:docMk/>
            <pc:sldMk cId="1265366138" sldId="304"/>
            <ac:picMk id="3" creationId="{70C06ACE-94B4-4208-8C49-98B36FF6CE42}"/>
          </ac:picMkLst>
        </pc:picChg>
      </pc:sldChg>
      <pc:sldChg chg="addSp delSp modSp add del mod setBg">
        <pc:chgData name="孙逸涵" userId="13f77808-610f-4ab3-abed-5867f7198295" providerId="ADAL" clId="{BAC7675F-C063-4BE4-AAFA-F75F817E7238}" dt="2022-04-23T07:18:41.778" v="620" actId="2696"/>
        <pc:sldMkLst>
          <pc:docMk/>
          <pc:sldMk cId="759250292" sldId="305"/>
        </pc:sldMkLst>
        <pc:spChg chg="add del mod">
          <ac:chgData name="孙逸涵" userId="13f77808-610f-4ab3-abed-5867f7198295" providerId="ADAL" clId="{BAC7675F-C063-4BE4-AAFA-F75F817E7238}" dt="2022-04-23T07:16:52.576" v="610"/>
          <ac:spMkLst>
            <pc:docMk/>
            <pc:sldMk cId="759250292" sldId="305"/>
            <ac:spMk id="8" creationId="{3522DD9D-7B2B-4AA4-83BA-E9A37F380DAE}"/>
          </ac:spMkLst>
        </pc:spChg>
        <pc:spChg chg="del mod">
          <ac:chgData name="孙逸涵" userId="13f77808-610f-4ab3-abed-5867f7198295" providerId="ADAL" clId="{BAC7675F-C063-4BE4-AAFA-F75F817E7238}" dt="2022-04-23T07:16:54.422" v="611" actId="478"/>
          <ac:spMkLst>
            <pc:docMk/>
            <pc:sldMk cId="759250292" sldId="305"/>
            <ac:spMk id="12" creationId="{012B4BE7-FADD-4B2E-B4C0-090FAA25F1AE}"/>
          </ac:spMkLst>
        </pc:spChg>
      </pc:sldChg>
      <pc:sldChg chg="addSp delSp modSp mod">
        <pc:chgData name="孙逸涵" userId="13f77808-610f-4ab3-abed-5867f7198295" providerId="ADAL" clId="{BAC7675F-C063-4BE4-AAFA-F75F817E7238}" dt="2022-04-23T13:09:26.153" v="1034" actId="1076"/>
        <pc:sldMkLst>
          <pc:docMk/>
          <pc:sldMk cId="2036328499" sldId="305"/>
        </pc:sldMkLst>
        <pc:spChg chg="mod">
          <ac:chgData name="孙逸涵" userId="13f77808-610f-4ab3-abed-5867f7198295" providerId="ADAL" clId="{BAC7675F-C063-4BE4-AAFA-F75F817E7238}" dt="2022-04-23T13:08:41.014" v="1025" actId="1076"/>
          <ac:spMkLst>
            <pc:docMk/>
            <pc:sldMk cId="2036328499" sldId="305"/>
            <ac:spMk id="6" creationId="{CC541F40-9AF6-4A14-8A94-2A76ED0D9DBD}"/>
          </ac:spMkLst>
        </pc:spChg>
        <pc:spChg chg="mod">
          <ac:chgData name="孙逸涵" userId="13f77808-610f-4ab3-abed-5867f7198295" providerId="ADAL" clId="{BAC7675F-C063-4BE4-AAFA-F75F817E7238}" dt="2022-04-23T13:08:52.880" v="1028" actId="1076"/>
          <ac:spMkLst>
            <pc:docMk/>
            <pc:sldMk cId="2036328499" sldId="305"/>
            <ac:spMk id="7" creationId="{F1349AE6-355E-4AE2-9ECD-943C8603647D}"/>
          </ac:spMkLst>
        </pc:spChg>
        <pc:spChg chg="add mod">
          <ac:chgData name="孙逸涵" userId="13f77808-610f-4ab3-abed-5867f7198295" providerId="ADAL" clId="{BAC7675F-C063-4BE4-AAFA-F75F817E7238}" dt="2022-04-23T13:00:53.112" v="965" actId="20577"/>
          <ac:spMkLst>
            <pc:docMk/>
            <pc:sldMk cId="2036328499" sldId="305"/>
            <ac:spMk id="14" creationId="{2E101727-0B92-430D-8FE0-A7967359B43B}"/>
          </ac:spMkLst>
        </pc:spChg>
        <pc:spChg chg="del mod">
          <ac:chgData name="孙逸涵" userId="13f77808-610f-4ab3-abed-5867f7198295" providerId="ADAL" clId="{BAC7675F-C063-4BE4-AAFA-F75F817E7238}" dt="2022-04-23T13:01:03.180" v="966" actId="478"/>
          <ac:spMkLst>
            <pc:docMk/>
            <pc:sldMk cId="2036328499" sldId="305"/>
            <ac:spMk id="18" creationId="{3D2FB17C-3094-4115-B99C-BECA0592006F}"/>
          </ac:spMkLst>
        </pc:spChg>
        <pc:spChg chg="mod">
          <ac:chgData name="孙逸涵" userId="13f77808-610f-4ab3-abed-5867f7198295" providerId="ADAL" clId="{BAC7675F-C063-4BE4-AAFA-F75F817E7238}" dt="2022-04-23T13:06:47.817" v="1017" actId="1076"/>
          <ac:spMkLst>
            <pc:docMk/>
            <pc:sldMk cId="2036328499" sldId="305"/>
            <ac:spMk id="24" creationId="{FB4B5B2D-DB93-41B2-BEC3-069E15C60E6E}"/>
          </ac:spMkLst>
        </pc:spChg>
        <pc:spChg chg="mod">
          <ac:chgData name="孙逸涵" userId="13f77808-610f-4ab3-abed-5867f7198295" providerId="ADAL" clId="{BAC7675F-C063-4BE4-AAFA-F75F817E7238}" dt="2022-04-23T13:09:26.153" v="1034" actId="1076"/>
          <ac:spMkLst>
            <pc:docMk/>
            <pc:sldMk cId="2036328499" sldId="305"/>
            <ac:spMk id="25" creationId="{EE97DD87-6F77-46E1-8679-E62B49B84A4D}"/>
          </ac:spMkLst>
        </pc:spChg>
        <pc:spChg chg="mod">
          <ac:chgData name="孙逸涵" userId="13f77808-610f-4ab3-abed-5867f7198295" providerId="ADAL" clId="{BAC7675F-C063-4BE4-AAFA-F75F817E7238}" dt="2022-04-23T13:08:58.667" v="1029" actId="404"/>
          <ac:spMkLst>
            <pc:docMk/>
            <pc:sldMk cId="2036328499" sldId="305"/>
            <ac:spMk id="27" creationId="{D9DF20FF-7A86-4C45-9D55-310E6E0D815B}"/>
          </ac:spMkLst>
        </pc:spChg>
        <pc:spChg chg="mod">
          <ac:chgData name="孙逸涵" userId="13f77808-610f-4ab3-abed-5867f7198295" providerId="ADAL" clId="{BAC7675F-C063-4BE4-AAFA-F75F817E7238}" dt="2022-04-23T13:09:19.780" v="1033" actId="1076"/>
          <ac:spMkLst>
            <pc:docMk/>
            <pc:sldMk cId="2036328499" sldId="305"/>
            <ac:spMk id="30" creationId="{AEE4F1A3-19A1-4B13-90F8-D5C29F77003A}"/>
          </ac:spMkLst>
        </pc:spChg>
        <pc:cxnChg chg="add del mod">
          <ac:chgData name="孙逸涵" userId="13f77808-610f-4ab3-abed-5867f7198295" providerId="ADAL" clId="{BAC7675F-C063-4BE4-AAFA-F75F817E7238}" dt="2022-04-23T13:08:21.174" v="1021" actId="478"/>
          <ac:cxnSpMkLst>
            <pc:docMk/>
            <pc:sldMk cId="2036328499" sldId="305"/>
            <ac:cxnSpMk id="33" creationId="{67ACD931-5658-44E5-B093-B8EF09471AA7}"/>
          </ac:cxnSpMkLst>
        </pc:cxnChg>
      </pc:sldChg>
      <pc:sldChg chg="addSp delSp modSp mod">
        <pc:chgData name="孙逸涵" userId="13f77808-610f-4ab3-abed-5867f7198295" providerId="ADAL" clId="{BAC7675F-C063-4BE4-AAFA-F75F817E7238}" dt="2022-04-23T14:47:09.415" v="1313" actId="1076"/>
        <pc:sldMkLst>
          <pc:docMk/>
          <pc:sldMk cId="1630429984" sldId="306"/>
        </pc:sldMkLst>
        <pc:spChg chg="del mod">
          <ac:chgData name="孙逸涵" userId="13f77808-610f-4ab3-abed-5867f7198295" providerId="ADAL" clId="{BAC7675F-C063-4BE4-AAFA-F75F817E7238}" dt="2022-04-23T13:27:22.907" v="1148" actId="478"/>
          <ac:spMkLst>
            <pc:docMk/>
            <pc:sldMk cId="1630429984" sldId="306"/>
            <ac:spMk id="5" creationId="{D81D9BA1-D917-4D35-A0C9-AA465454D996}"/>
          </ac:spMkLst>
        </pc:spChg>
        <pc:spChg chg="mod">
          <ac:chgData name="孙逸涵" userId="13f77808-610f-4ab3-abed-5867f7198295" providerId="ADAL" clId="{BAC7675F-C063-4BE4-AAFA-F75F817E7238}" dt="2022-04-23T14:47:09.415" v="1313" actId="1076"/>
          <ac:spMkLst>
            <pc:docMk/>
            <pc:sldMk cId="1630429984" sldId="306"/>
            <ac:spMk id="7" creationId="{742FF322-6247-4397-B12A-37D9580FF9E3}"/>
          </ac:spMkLst>
        </pc:spChg>
        <pc:spChg chg="add mod">
          <ac:chgData name="孙逸涵" userId="13f77808-610f-4ab3-abed-5867f7198295" providerId="ADAL" clId="{BAC7675F-C063-4BE4-AAFA-F75F817E7238}" dt="2022-04-23T13:27:19.834" v="1147"/>
          <ac:spMkLst>
            <pc:docMk/>
            <pc:sldMk cId="1630429984" sldId="306"/>
            <ac:spMk id="10" creationId="{4DE147B2-D8B6-4411-B270-C5EDB987E66B}"/>
          </ac:spMkLst>
        </pc:spChg>
        <pc:graphicFrameChg chg="add mod">
          <ac:chgData name="孙逸涵" userId="13f77808-610f-4ab3-abed-5867f7198295" providerId="ADAL" clId="{BAC7675F-C063-4BE4-AAFA-F75F817E7238}" dt="2022-04-23T14:46:20.491" v="1306" actId="1076"/>
          <ac:graphicFrameMkLst>
            <pc:docMk/>
            <pc:sldMk cId="1630429984" sldId="306"/>
            <ac:graphicFrameMk id="11" creationId="{5E1AF44C-5F5B-466C-9E1D-EF043221DA74}"/>
          </ac:graphicFrameMkLst>
        </pc:graphicFrameChg>
        <pc:picChg chg="del">
          <ac:chgData name="孙逸涵" userId="13f77808-610f-4ab3-abed-5867f7198295" providerId="ADAL" clId="{BAC7675F-C063-4BE4-AAFA-F75F817E7238}" dt="2022-04-23T13:27:24.354" v="1149" actId="478"/>
          <ac:picMkLst>
            <pc:docMk/>
            <pc:sldMk cId="1630429984" sldId="306"/>
            <ac:picMk id="8" creationId="{26A4BAE8-9E6B-4465-98A2-211274A1B83D}"/>
          </ac:picMkLst>
        </pc:picChg>
        <pc:picChg chg="mod">
          <ac:chgData name="孙逸涵" userId="13f77808-610f-4ab3-abed-5867f7198295" providerId="ADAL" clId="{BAC7675F-C063-4BE4-AAFA-F75F817E7238}" dt="2022-04-23T14:46:29.945" v="1308" actId="14100"/>
          <ac:picMkLst>
            <pc:docMk/>
            <pc:sldMk cId="1630429984" sldId="306"/>
            <ac:picMk id="9" creationId="{E5727D96-558F-4EEE-93CB-1568CE5176E7}"/>
          </ac:picMkLst>
        </pc:picChg>
      </pc:sldChg>
      <pc:sldChg chg="delSp modSp add mod ord delAnim">
        <pc:chgData name="孙逸涵" userId="13f77808-610f-4ab3-abed-5867f7198295" providerId="ADAL" clId="{BAC7675F-C063-4BE4-AAFA-F75F817E7238}" dt="2022-04-23T16:35:37.764" v="1437" actId="403"/>
        <pc:sldMkLst>
          <pc:docMk/>
          <pc:sldMk cId="4259892271" sldId="307"/>
        </pc:sldMkLst>
        <pc:spChg chg="del mod">
          <ac:chgData name="孙逸涵" userId="13f77808-610f-4ab3-abed-5867f7198295" providerId="ADAL" clId="{BAC7675F-C063-4BE4-AAFA-F75F817E7238}" dt="2022-04-23T14:53:48.775" v="1388" actId="478"/>
          <ac:spMkLst>
            <pc:docMk/>
            <pc:sldMk cId="4259892271" sldId="307"/>
            <ac:spMk id="8" creationId="{3522DD9D-7B2B-4AA4-83BA-E9A37F380DAE}"/>
          </ac:spMkLst>
        </pc:spChg>
        <pc:spChg chg="mod">
          <ac:chgData name="孙逸涵" userId="13f77808-610f-4ab3-abed-5867f7198295" providerId="ADAL" clId="{BAC7675F-C063-4BE4-AAFA-F75F817E7238}" dt="2022-04-23T14:52:21.867" v="1376" actId="20577"/>
          <ac:spMkLst>
            <pc:docMk/>
            <pc:sldMk cId="4259892271" sldId="307"/>
            <ac:spMk id="10" creationId="{3D62A9E5-2C00-40F7-97F9-20D2A998A928}"/>
          </ac:spMkLst>
        </pc:spChg>
        <pc:spChg chg="del">
          <ac:chgData name="孙逸涵" userId="13f77808-610f-4ab3-abed-5867f7198295" providerId="ADAL" clId="{BAC7675F-C063-4BE4-AAFA-F75F817E7238}" dt="2022-04-23T14:53:46.459" v="1386" actId="478"/>
          <ac:spMkLst>
            <pc:docMk/>
            <pc:sldMk cId="4259892271" sldId="307"/>
            <ac:spMk id="11" creationId="{8E912BF6-9B27-48AB-B37D-2FDA65BB28AC}"/>
          </ac:spMkLst>
        </pc:spChg>
        <pc:spChg chg="del">
          <ac:chgData name="孙逸涵" userId="13f77808-610f-4ab3-abed-5867f7198295" providerId="ADAL" clId="{BAC7675F-C063-4BE4-AAFA-F75F817E7238}" dt="2022-04-23T14:53:46.459" v="1386" actId="478"/>
          <ac:spMkLst>
            <pc:docMk/>
            <pc:sldMk cId="4259892271" sldId="307"/>
            <ac:spMk id="13" creationId="{E07B7856-523E-42DA-A62F-FFCE16507BF0}"/>
          </ac:spMkLst>
        </pc:spChg>
        <pc:spChg chg="del">
          <ac:chgData name="孙逸涵" userId="13f77808-610f-4ab3-abed-5867f7198295" providerId="ADAL" clId="{BAC7675F-C063-4BE4-AAFA-F75F817E7238}" dt="2022-04-23T14:53:46.459" v="1386" actId="478"/>
          <ac:spMkLst>
            <pc:docMk/>
            <pc:sldMk cId="4259892271" sldId="307"/>
            <ac:spMk id="14" creationId="{05EDBBFF-760F-46F1-88E5-B207F5CB2973}"/>
          </ac:spMkLst>
        </pc:spChg>
        <pc:spChg chg="del">
          <ac:chgData name="孙逸涵" userId="13f77808-610f-4ab3-abed-5867f7198295" providerId="ADAL" clId="{BAC7675F-C063-4BE4-AAFA-F75F817E7238}" dt="2022-04-23T14:53:46.459" v="1386" actId="478"/>
          <ac:spMkLst>
            <pc:docMk/>
            <pc:sldMk cId="4259892271" sldId="307"/>
            <ac:spMk id="16" creationId="{B2B4FDA8-5702-4692-B652-FFA2642A9506}"/>
          </ac:spMkLst>
        </pc:spChg>
        <pc:spChg chg="del">
          <ac:chgData name="孙逸涵" userId="13f77808-610f-4ab3-abed-5867f7198295" providerId="ADAL" clId="{BAC7675F-C063-4BE4-AAFA-F75F817E7238}" dt="2022-04-23T14:53:53.410" v="1393" actId="478"/>
          <ac:spMkLst>
            <pc:docMk/>
            <pc:sldMk cId="4259892271" sldId="307"/>
            <ac:spMk id="22" creationId="{4F39AC28-E672-4B5D-997F-12EA73027A12}"/>
          </ac:spMkLst>
        </pc:spChg>
        <pc:spChg chg="mod">
          <ac:chgData name="孙逸涵" userId="13f77808-610f-4ab3-abed-5867f7198295" providerId="ADAL" clId="{BAC7675F-C063-4BE4-AAFA-F75F817E7238}" dt="2022-04-23T16:35:34.108" v="1436" actId="403"/>
          <ac:spMkLst>
            <pc:docMk/>
            <pc:sldMk cId="4259892271" sldId="307"/>
            <ac:spMk id="23" creationId="{14921BD5-D731-4578-AF7A-18129776B7B8}"/>
          </ac:spMkLst>
        </pc:spChg>
        <pc:spChg chg="mod">
          <ac:chgData name="孙逸涵" userId="13f77808-610f-4ab3-abed-5867f7198295" providerId="ADAL" clId="{BAC7675F-C063-4BE4-AAFA-F75F817E7238}" dt="2022-04-23T16:35:37.764" v="1437" actId="403"/>
          <ac:spMkLst>
            <pc:docMk/>
            <pc:sldMk cId="4259892271" sldId="307"/>
            <ac:spMk id="25" creationId="{4CBCDBE8-4DF0-4D3C-8074-03F4D60F3243}"/>
          </ac:spMkLst>
        </pc:spChg>
        <pc:picChg chg="del">
          <ac:chgData name="孙逸涵" userId="13f77808-610f-4ab3-abed-5867f7198295" providerId="ADAL" clId="{BAC7675F-C063-4BE4-AAFA-F75F817E7238}" dt="2022-04-23T14:53:49.901" v="1389" actId="478"/>
          <ac:picMkLst>
            <pc:docMk/>
            <pc:sldMk cId="4259892271" sldId="307"/>
            <ac:picMk id="2" creationId="{3A6312F4-C5F8-4BDD-9AF6-18ADB7CAA7EA}"/>
          </ac:picMkLst>
        </pc:picChg>
        <pc:picChg chg="del">
          <ac:chgData name="孙逸涵" userId="13f77808-610f-4ab3-abed-5867f7198295" providerId="ADAL" clId="{BAC7675F-C063-4BE4-AAFA-F75F817E7238}" dt="2022-04-23T14:53:50.336" v="1390" actId="478"/>
          <ac:picMkLst>
            <pc:docMk/>
            <pc:sldMk cId="4259892271" sldId="307"/>
            <ac:picMk id="3" creationId="{6FCD264F-5CCC-4BB5-8FF6-9AB4B31BE48E}"/>
          </ac:picMkLst>
        </pc:picChg>
        <pc:picChg chg="del">
          <ac:chgData name="孙逸涵" userId="13f77808-610f-4ab3-abed-5867f7198295" providerId="ADAL" clId="{BAC7675F-C063-4BE4-AAFA-F75F817E7238}" dt="2022-04-23T14:53:51.584" v="1392" actId="478"/>
          <ac:picMkLst>
            <pc:docMk/>
            <pc:sldMk cId="4259892271" sldId="307"/>
            <ac:picMk id="4" creationId="{B3575A3B-6B4E-457E-B847-399DC963E30A}"/>
          </ac:picMkLst>
        </pc:picChg>
        <pc:picChg chg="del">
          <ac:chgData name="孙逸涵" userId="13f77808-610f-4ab3-abed-5867f7198295" providerId="ADAL" clId="{BAC7675F-C063-4BE4-AAFA-F75F817E7238}" dt="2022-04-23T14:53:50.984" v="1391" actId="478"/>
          <ac:picMkLst>
            <pc:docMk/>
            <pc:sldMk cId="4259892271" sldId="307"/>
            <ac:picMk id="5" creationId="{2B16607C-B32B-43FE-8471-72BD8B9A7699}"/>
          </ac:picMkLst>
        </pc:picChg>
      </pc:sldChg>
      <pc:sldChg chg="del">
        <pc:chgData name="孙逸涵" userId="13f77808-610f-4ab3-abed-5867f7198295" providerId="ADAL" clId="{BAC7675F-C063-4BE4-AAFA-F75F817E7238}" dt="2022-04-23T16:37:28.991" v="1452" actId="2696"/>
        <pc:sldMkLst>
          <pc:docMk/>
          <pc:sldMk cId="2431558224" sldId="308"/>
        </pc:sldMkLst>
      </pc:sldChg>
      <pc:sldChg chg="modSp mod">
        <pc:chgData name="孙逸涵" userId="13f77808-610f-4ab3-abed-5867f7198295" providerId="ADAL" clId="{BAC7675F-C063-4BE4-AAFA-F75F817E7238}" dt="2022-04-23T16:37:32.152" v="1453" actId="20577"/>
        <pc:sldMkLst>
          <pc:docMk/>
          <pc:sldMk cId="3463653092" sldId="309"/>
        </pc:sldMkLst>
        <pc:spChg chg="mod">
          <ac:chgData name="孙逸涵" userId="13f77808-610f-4ab3-abed-5867f7198295" providerId="ADAL" clId="{BAC7675F-C063-4BE4-AAFA-F75F817E7238}" dt="2022-04-23T16:37:32.152" v="1453" actId="20577"/>
          <ac:spMkLst>
            <pc:docMk/>
            <pc:sldMk cId="3463653092" sldId="309"/>
            <ac:spMk id="10" creationId="{3D62A9E5-2C00-40F7-97F9-20D2A998A928}"/>
          </ac:spMkLst>
        </pc:spChg>
        <pc:spChg chg="mod">
          <ac:chgData name="孙逸涵" userId="13f77808-610f-4ab3-abed-5867f7198295" providerId="ADAL" clId="{BAC7675F-C063-4BE4-AAFA-F75F817E7238}" dt="2022-04-23T16:36:25.431" v="1439" actId="14100"/>
          <ac:spMkLst>
            <pc:docMk/>
            <pc:sldMk cId="3463653092" sldId="309"/>
            <ac:spMk id="12" creationId="{5B3427DB-A683-4715-A822-8FEE26831314}"/>
          </ac:spMkLst>
        </pc:spChg>
      </pc:sldChg>
      <pc:sldChg chg="addSp delSp modSp add mod delAnim modAnim">
        <pc:chgData name="孙逸涵" userId="13f77808-610f-4ab3-abed-5867f7198295" providerId="ADAL" clId="{BAC7675F-C063-4BE4-AAFA-F75F817E7238}" dt="2022-04-24T07:02:28.770" v="1484"/>
        <pc:sldMkLst>
          <pc:docMk/>
          <pc:sldMk cId="4120227300" sldId="310"/>
        </pc:sldMkLst>
        <pc:spChg chg="mod">
          <ac:chgData name="孙逸涵" userId="13f77808-610f-4ab3-abed-5867f7198295" providerId="ADAL" clId="{BAC7675F-C063-4BE4-AAFA-F75F817E7238}" dt="2022-04-23T16:34:59.588" v="1430" actId="20577"/>
          <ac:spMkLst>
            <pc:docMk/>
            <pc:sldMk cId="4120227300" sldId="310"/>
            <ac:spMk id="4" creationId="{63B4E60B-E82B-4905-AA13-4E259F6A0872}"/>
          </ac:spMkLst>
        </pc:spChg>
        <pc:picChg chg="add del mod">
          <ac:chgData name="孙逸涵" userId="13f77808-610f-4ab3-abed-5867f7198295" providerId="ADAL" clId="{BAC7675F-C063-4BE4-AAFA-F75F817E7238}" dt="2022-04-23T16:33:16.816" v="1398" actId="478"/>
          <ac:picMkLst>
            <pc:docMk/>
            <pc:sldMk cId="4120227300" sldId="310"/>
            <ac:picMk id="3" creationId="{2A4ADA78-0ECB-4BF2-B548-FA1C7D1BED27}"/>
          </ac:picMkLst>
        </pc:picChg>
        <pc:picChg chg="add mod">
          <ac:chgData name="孙逸涵" userId="13f77808-610f-4ab3-abed-5867f7198295" providerId="ADAL" clId="{BAC7675F-C063-4BE4-AAFA-F75F817E7238}" dt="2022-04-24T01:57:42.006" v="1460" actId="14100"/>
          <ac:picMkLst>
            <pc:docMk/>
            <pc:sldMk cId="4120227300" sldId="310"/>
            <ac:picMk id="3" creationId="{692CADDD-4CC6-4AB7-B4D7-8B72572FBE41}"/>
          </ac:picMkLst>
        </pc:picChg>
        <pc:picChg chg="del">
          <ac:chgData name="孙逸涵" userId="13f77808-610f-4ab3-abed-5867f7198295" providerId="ADAL" clId="{BAC7675F-C063-4BE4-AAFA-F75F817E7238}" dt="2022-04-23T16:33:09.628" v="1395" actId="478"/>
          <ac:picMkLst>
            <pc:docMk/>
            <pc:sldMk cId="4120227300" sldId="310"/>
            <ac:picMk id="5" creationId="{5707C333-7F38-4793-A591-D3A8BCAEE041}"/>
          </ac:picMkLst>
        </pc:picChg>
        <pc:picChg chg="add del mod modCrop">
          <ac:chgData name="孙逸涵" userId="13f77808-610f-4ab3-abed-5867f7198295" providerId="ADAL" clId="{BAC7675F-C063-4BE4-AAFA-F75F817E7238}" dt="2022-04-24T07:02:21.272" v="1482" actId="478"/>
          <ac:picMkLst>
            <pc:docMk/>
            <pc:sldMk cId="4120227300" sldId="310"/>
            <ac:picMk id="5" creationId="{62589D66-F6FE-45D2-985D-D46BC26E66B2}"/>
          </ac:picMkLst>
        </pc:picChg>
        <pc:picChg chg="add mod">
          <ac:chgData name="孙逸涵" userId="13f77808-610f-4ab3-abed-5867f7198295" providerId="ADAL" clId="{BAC7675F-C063-4BE4-AAFA-F75F817E7238}" dt="2022-04-24T07:02:24.956" v="1483" actId="1076"/>
          <ac:picMkLst>
            <pc:docMk/>
            <pc:sldMk cId="4120227300" sldId="310"/>
            <ac:picMk id="8" creationId="{187B9487-6A2B-4C05-ABE4-44D079DFC727}"/>
          </ac:picMkLst>
        </pc:picChg>
        <pc:picChg chg="add del mod">
          <ac:chgData name="孙逸涵" userId="13f77808-610f-4ab3-abed-5867f7198295" providerId="ADAL" clId="{BAC7675F-C063-4BE4-AAFA-F75F817E7238}" dt="2022-04-23T16:34:11.512" v="1401" actId="478"/>
          <ac:picMkLst>
            <pc:docMk/>
            <pc:sldMk cId="4120227300" sldId="310"/>
            <ac:picMk id="10" creationId="{C1C2F5C5-4C26-4F63-B7F7-0CC2F510EC56}"/>
          </ac:picMkLst>
        </pc:picChg>
        <pc:picChg chg="add del mod">
          <ac:chgData name="孙逸涵" userId="13f77808-610f-4ab3-abed-5867f7198295" providerId="ADAL" clId="{BAC7675F-C063-4BE4-AAFA-F75F817E7238}" dt="2022-04-24T01:57:26.629" v="1456" actId="478"/>
          <ac:picMkLst>
            <pc:docMk/>
            <pc:sldMk cId="4120227300" sldId="310"/>
            <ac:picMk id="12" creationId="{DA064D0B-C5F1-48C2-A015-E3DCCC7B0A6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E07864-FFBF-41BE-98AC-BEE83F0586EB}" type="doc">
      <dgm:prSet loTypeId="urn:microsoft.com/office/officeart/2005/8/layout/process1" loCatId="process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EE07318-6382-4E96-B2A8-D2D91CAE2E6B}">
      <dgm:prSet phldrT="[文本]" custT="1"/>
      <dgm:spPr/>
      <dgm:t>
        <a:bodyPr/>
        <a:lstStyle/>
        <a:p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Pre-recorded data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gm:t>
    </dgm:pt>
    <dgm:pt modelId="{A1A5AF7D-01FD-4101-AF8C-298233EA9E67}" type="parTrans" cxnId="{D2AC1B27-9028-46C7-B2A7-E55C9E07103B}">
      <dgm:prSet/>
      <dgm:spPr/>
      <dgm:t>
        <a:bodyPr/>
        <a:lstStyle/>
        <a:p>
          <a:endParaRPr lang="zh-CN" altLang="en-US"/>
        </a:p>
      </dgm:t>
    </dgm:pt>
    <dgm:pt modelId="{A5C9D37B-0677-4438-A4CF-6B0D22A630D6}" type="sibTrans" cxnId="{D2AC1B27-9028-46C7-B2A7-E55C9E07103B}">
      <dgm:prSet/>
      <dgm:spPr/>
      <dgm:t>
        <a:bodyPr/>
        <a:lstStyle/>
        <a:p>
          <a:endParaRPr lang="zh-CN" altLang="en-US"/>
        </a:p>
      </dgm:t>
    </dgm:pt>
    <dgm:pt modelId="{2178B680-2AC9-4A8B-B25F-DEFF0B6C6E80}">
      <dgm:prSet phldrT="[文本]" custT="1"/>
      <dgm:spPr>
        <a:solidFill>
          <a:prstClr val="white"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Wireless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Channel</a:t>
          </a:r>
        </a:p>
      </dgm:t>
    </dgm:pt>
    <dgm:pt modelId="{B548CB89-7F70-4392-8726-AEF58C8DFB9A}" type="parTrans" cxnId="{CF588CB4-1C6A-4BEA-9013-5A5AE1F5E88B}">
      <dgm:prSet/>
      <dgm:spPr/>
      <dgm:t>
        <a:bodyPr/>
        <a:lstStyle/>
        <a:p>
          <a:endParaRPr lang="zh-CN" altLang="en-US"/>
        </a:p>
      </dgm:t>
    </dgm:pt>
    <dgm:pt modelId="{1ACA8F91-F685-4437-ADF3-C8522465AC91}" type="sibTrans" cxnId="{CF588CB4-1C6A-4BEA-9013-5A5AE1F5E88B}">
      <dgm:prSet/>
      <dgm:spPr/>
      <dgm:t>
        <a:bodyPr/>
        <a:lstStyle/>
        <a:p>
          <a:endParaRPr lang="zh-CN" altLang="en-US"/>
        </a:p>
      </dgm:t>
    </dgm:pt>
    <dgm:pt modelId="{0B1D6F03-84A9-49DD-BCC7-5DA87D858D0A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76200" tIns="76200" rIns="76200" bIns="76200" numCol="1" spcCol="1270" anchor="ctr" anchorCtr="0"/>
        <a:lstStyle/>
        <a:p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FM</a:t>
          </a:r>
        </a:p>
        <a:p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Demodulator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gm:t>
    </dgm:pt>
    <dgm:pt modelId="{79D4FA02-2BC2-4647-A1E6-9153E1E3283B}" type="parTrans" cxnId="{B161E96E-318E-471C-90D3-C6F72F007E9B}">
      <dgm:prSet/>
      <dgm:spPr/>
      <dgm:t>
        <a:bodyPr/>
        <a:lstStyle/>
        <a:p>
          <a:endParaRPr lang="zh-CN" altLang="en-US"/>
        </a:p>
      </dgm:t>
    </dgm:pt>
    <dgm:pt modelId="{A8EE83E6-820F-495E-9D4E-5FB3E6322B81}" type="sibTrans" cxnId="{B161E96E-318E-471C-90D3-C6F72F007E9B}">
      <dgm:prSet/>
      <dgm:spPr/>
      <dgm:t>
        <a:bodyPr/>
        <a:lstStyle/>
        <a:p>
          <a:endParaRPr lang="zh-CN" altLang="en-US"/>
        </a:p>
      </dgm:t>
    </dgm:pt>
    <dgm:pt modelId="{C990CE86-9D0E-4C64-A8A8-FE3C020DCED7}">
      <dgm:prSet custT="1"/>
      <dgm:spPr/>
      <dgm:t>
        <a:bodyPr/>
        <a:lstStyle/>
        <a:p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Play</a:t>
          </a:r>
        </a:p>
        <a:p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Waveform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gm:t>
    </dgm:pt>
    <dgm:pt modelId="{348AB195-18C1-4E3E-B668-288EFDC2C3A8}" type="parTrans" cxnId="{56668879-4EEB-41D6-AFB8-E38952EBC0E6}">
      <dgm:prSet/>
      <dgm:spPr/>
      <dgm:t>
        <a:bodyPr/>
        <a:lstStyle/>
        <a:p>
          <a:endParaRPr lang="zh-CN" altLang="en-US"/>
        </a:p>
      </dgm:t>
    </dgm:pt>
    <dgm:pt modelId="{D04DE952-CE00-407B-AA50-0D37D31198E4}" type="sibTrans" cxnId="{56668879-4EEB-41D6-AFB8-E38952EBC0E6}">
      <dgm:prSet/>
      <dgm:spPr/>
      <dgm:t>
        <a:bodyPr/>
        <a:lstStyle/>
        <a:p>
          <a:endParaRPr lang="zh-CN" altLang="en-US"/>
        </a:p>
      </dgm:t>
    </dgm:pt>
    <dgm:pt modelId="{8F4B4C3E-624D-42E1-8C20-B1A7933B77D5}" type="pres">
      <dgm:prSet presAssocID="{13E07864-FFBF-41BE-98AC-BEE83F0586EB}" presName="Name0" presStyleCnt="0">
        <dgm:presLayoutVars>
          <dgm:dir/>
          <dgm:resizeHandles val="exact"/>
        </dgm:presLayoutVars>
      </dgm:prSet>
      <dgm:spPr/>
    </dgm:pt>
    <dgm:pt modelId="{B2B7BC94-65B1-47C0-B8F4-E4098287B6A8}" type="pres">
      <dgm:prSet presAssocID="{7EE07318-6382-4E96-B2A8-D2D91CAE2E6B}" presName="node" presStyleLbl="node1" presStyleIdx="0" presStyleCnt="4" custScaleX="142915" custScaleY="90126">
        <dgm:presLayoutVars>
          <dgm:bulletEnabled val="1"/>
        </dgm:presLayoutVars>
      </dgm:prSet>
      <dgm:spPr/>
    </dgm:pt>
    <dgm:pt modelId="{E988BB9E-0AB3-4C07-A9B9-E076AE0612E9}" type="pres">
      <dgm:prSet presAssocID="{A5C9D37B-0677-4438-A4CF-6B0D22A630D6}" presName="sibTrans" presStyleLbl="sibTrans2D1" presStyleIdx="0" presStyleCnt="3"/>
      <dgm:spPr/>
    </dgm:pt>
    <dgm:pt modelId="{A2D0E277-0580-47A4-B662-6E82CB6ABD59}" type="pres">
      <dgm:prSet presAssocID="{A5C9D37B-0677-4438-A4CF-6B0D22A630D6}" presName="connectorText" presStyleLbl="sibTrans2D1" presStyleIdx="0" presStyleCnt="3"/>
      <dgm:spPr/>
    </dgm:pt>
    <dgm:pt modelId="{315F06F9-1BFF-4A3C-A150-3B8E5609296A}" type="pres">
      <dgm:prSet presAssocID="{2178B680-2AC9-4A8B-B25F-DEFF0B6C6E80}" presName="node" presStyleLbl="node1" presStyleIdx="1" presStyleCnt="4" custScaleX="128211" custScaleY="90278">
        <dgm:presLayoutVars>
          <dgm:bulletEnabled val="1"/>
        </dgm:presLayoutVars>
      </dgm:prSet>
      <dgm:spPr>
        <a:xfrm>
          <a:off x="4594943" y="1230439"/>
          <a:ext cx="1490482" cy="1061968"/>
        </a:xfrm>
        <a:prstGeom prst="roundRect">
          <a:avLst>
            <a:gd name="adj" fmla="val 10000"/>
          </a:avLst>
        </a:prstGeom>
      </dgm:spPr>
    </dgm:pt>
    <dgm:pt modelId="{901DA474-97EB-48C1-8A2E-8C2B6C68A5EE}" type="pres">
      <dgm:prSet presAssocID="{1ACA8F91-F685-4437-ADF3-C8522465AC91}" presName="sibTrans" presStyleLbl="sibTrans2D1" presStyleIdx="1" presStyleCnt="3"/>
      <dgm:spPr/>
    </dgm:pt>
    <dgm:pt modelId="{A02800E6-873B-485F-82EF-10488B5F77E9}" type="pres">
      <dgm:prSet presAssocID="{1ACA8F91-F685-4437-ADF3-C8522465AC91}" presName="connectorText" presStyleLbl="sibTrans2D1" presStyleIdx="1" presStyleCnt="3"/>
      <dgm:spPr/>
    </dgm:pt>
    <dgm:pt modelId="{D0256C8B-027A-4866-9A59-6B031B06952D}" type="pres">
      <dgm:prSet presAssocID="{0B1D6F03-84A9-49DD-BCC7-5DA87D858D0A}" presName="node" presStyleLbl="node1" presStyleIdx="2" presStyleCnt="4" custScaleX="134191" custScaleY="89760">
        <dgm:presLayoutVars>
          <dgm:bulletEnabled val="1"/>
        </dgm:presLayoutVars>
      </dgm:prSet>
      <dgm:spPr>
        <a:xfrm>
          <a:off x="6681619" y="1230439"/>
          <a:ext cx="1490482" cy="1061968"/>
        </a:xfrm>
        <a:prstGeom prst="roundRect">
          <a:avLst>
            <a:gd name="adj" fmla="val 10000"/>
          </a:avLst>
        </a:prstGeom>
      </dgm:spPr>
    </dgm:pt>
    <dgm:pt modelId="{3AE69B5A-E498-48B9-887E-C4651FF3CCBC}" type="pres">
      <dgm:prSet presAssocID="{A8EE83E6-820F-495E-9D4E-5FB3E6322B81}" presName="sibTrans" presStyleLbl="sibTrans2D1" presStyleIdx="2" presStyleCnt="3"/>
      <dgm:spPr/>
    </dgm:pt>
    <dgm:pt modelId="{476BCA78-7E21-41F6-B371-D4066196E705}" type="pres">
      <dgm:prSet presAssocID="{A8EE83E6-820F-495E-9D4E-5FB3E6322B81}" presName="connectorText" presStyleLbl="sibTrans2D1" presStyleIdx="2" presStyleCnt="3"/>
      <dgm:spPr/>
    </dgm:pt>
    <dgm:pt modelId="{C78CDB36-9694-47E0-95E9-E605D2C1D08E}" type="pres">
      <dgm:prSet presAssocID="{C990CE86-9D0E-4C64-A8A8-FE3C020DCED7}" presName="node" presStyleLbl="node1" presStyleIdx="3" presStyleCnt="4" custScaleX="141587" custScaleY="89974">
        <dgm:presLayoutVars>
          <dgm:bulletEnabled val="1"/>
        </dgm:presLayoutVars>
      </dgm:prSet>
      <dgm:spPr/>
    </dgm:pt>
  </dgm:ptLst>
  <dgm:cxnLst>
    <dgm:cxn modelId="{D2AC1B27-9028-46C7-B2A7-E55C9E07103B}" srcId="{13E07864-FFBF-41BE-98AC-BEE83F0586EB}" destId="{7EE07318-6382-4E96-B2A8-D2D91CAE2E6B}" srcOrd="0" destOrd="0" parTransId="{A1A5AF7D-01FD-4101-AF8C-298233EA9E67}" sibTransId="{A5C9D37B-0677-4438-A4CF-6B0D22A630D6}"/>
    <dgm:cxn modelId="{A31D1669-7D94-4552-8B45-6F44FB52D415}" type="presOf" srcId="{A5C9D37B-0677-4438-A4CF-6B0D22A630D6}" destId="{A2D0E277-0580-47A4-B662-6E82CB6ABD59}" srcOrd="1" destOrd="0" presId="urn:microsoft.com/office/officeart/2005/8/layout/process1"/>
    <dgm:cxn modelId="{B161E96E-318E-471C-90D3-C6F72F007E9B}" srcId="{13E07864-FFBF-41BE-98AC-BEE83F0586EB}" destId="{0B1D6F03-84A9-49DD-BCC7-5DA87D858D0A}" srcOrd="2" destOrd="0" parTransId="{79D4FA02-2BC2-4647-A1E6-9153E1E3283B}" sibTransId="{A8EE83E6-820F-495E-9D4E-5FB3E6322B81}"/>
    <dgm:cxn modelId="{3FBB8D57-18B1-4688-A2A4-237CD04DA804}" type="presOf" srcId="{7EE07318-6382-4E96-B2A8-D2D91CAE2E6B}" destId="{B2B7BC94-65B1-47C0-B8F4-E4098287B6A8}" srcOrd="0" destOrd="0" presId="urn:microsoft.com/office/officeart/2005/8/layout/process1"/>
    <dgm:cxn modelId="{56668879-4EEB-41D6-AFB8-E38952EBC0E6}" srcId="{13E07864-FFBF-41BE-98AC-BEE83F0586EB}" destId="{C990CE86-9D0E-4C64-A8A8-FE3C020DCED7}" srcOrd="3" destOrd="0" parTransId="{348AB195-18C1-4E3E-B668-288EFDC2C3A8}" sibTransId="{D04DE952-CE00-407B-AA50-0D37D31198E4}"/>
    <dgm:cxn modelId="{2755E68B-7377-4DCF-AC26-270C15D7B29D}" type="presOf" srcId="{A5C9D37B-0677-4438-A4CF-6B0D22A630D6}" destId="{E988BB9E-0AB3-4C07-A9B9-E076AE0612E9}" srcOrd="0" destOrd="0" presId="urn:microsoft.com/office/officeart/2005/8/layout/process1"/>
    <dgm:cxn modelId="{59D6948D-231B-468B-910D-C0345B96F1B6}" type="presOf" srcId="{C990CE86-9D0E-4C64-A8A8-FE3C020DCED7}" destId="{C78CDB36-9694-47E0-95E9-E605D2C1D08E}" srcOrd="0" destOrd="0" presId="urn:microsoft.com/office/officeart/2005/8/layout/process1"/>
    <dgm:cxn modelId="{D319F194-1F3C-4EDA-8D07-31551A69DF83}" type="presOf" srcId="{1ACA8F91-F685-4437-ADF3-C8522465AC91}" destId="{A02800E6-873B-485F-82EF-10488B5F77E9}" srcOrd="1" destOrd="0" presId="urn:microsoft.com/office/officeart/2005/8/layout/process1"/>
    <dgm:cxn modelId="{F27421AF-1616-423A-9625-ED7D4D77C8F7}" type="presOf" srcId="{A8EE83E6-820F-495E-9D4E-5FB3E6322B81}" destId="{3AE69B5A-E498-48B9-887E-C4651FF3CCBC}" srcOrd="0" destOrd="0" presId="urn:microsoft.com/office/officeart/2005/8/layout/process1"/>
    <dgm:cxn modelId="{CF588CB4-1C6A-4BEA-9013-5A5AE1F5E88B}" srcId="{13E07864-FFBF-41BE-98AC-BEE83F0586EB}" destId="{2178B680-2AC9-4A8B-B25F-DEFF0B6C6E80}" srcOrd="1" destOrd="0" parTransId="{B548CB89-7F70-4392-8726-AEF58C8DFB9A}" sibTransId="{1ACA8F91-F685-4437-ADF3-C8522465AC91}"/>
    <dgm:cxn modelId="{6FA25FBD-4169-40C3-ADFB-5205F3CEA6EF}" type="presOf" srcId="{1ACA8F91-F685-4437-ADF3-C8522465AC91}" destId="{901DA474-97EB-48C1-8A2E-8C2B6C68A5EE}" srcOrd="0" destOrd="0" presId="urn:microsoft.com/office/officeart/2005/8/layout/process1"/>
    <dgm:cxn modelId="{DC1854E6-8610-4D43-A375-792EBB755491}" type="presOf" srcId="{A8EE83E6-820F-495E-9D4E-5FB3E6322B81}" destId="{476BCA78-7E21-41F6-B371-D4066196E705}" srcOrd="1" destOrd="0" presId="urn:microsoft.com/office/officeart/2005/8/layout/process1"/>
    <dgm:cxn modelId="{15B8C0EE-96EE-4718-ACC4-FD0CFCA8C0B5}" type="presOf" srcId="{13E07864-FFBF-41BE-98AC-BEE83F0586EB}" destId="{8F4B4C3E-624D-42E1-8C20-B1A7933B77D5}" srcOrd="0" destOrd="0" presId="urn:microsoft.com/office/officeart/2005/8/layout/process1"/>
    <dgm:cxn modelId="{506DFBF0-3B04-4C8A-8241-417055D9D77D}" type="presOf" srcId="{0B1D6F03-84A9-49DD-BCC7-5DA87D858D0A}" destId="{D0256C8B-027A-4866-9A59-6B031B06952D}" srcOrd="0" destOrd="0" presId="urn:microsoft.com/office/officeart/2005/8/layout/process1"/>
    <dgm:cxn modelId="{EA7D7BFD-D3AE-4917-B2E3-EBB0A8F6D295}" type="presOf" srcId="{2178B680-2AC9-4A8B-B25F-DEFF0B6C6E80}" destId="{315F06F9-1BFF-4A3C-A150-3B8E5609296A}" srcOrd="0" destOrd="0" presId="urn:microsoft.com/office/officeart/2005/8/layout/process1"/>
    <dgm:cxn modelId="{28F3B5D1-7BFA-479F-92CC-B7F96F8BF297}" type="presParOf" srcId="{8F4B4C3E-624D-42E1-8C20-B1A7933B77D5}" destId="{B2B7BC94-65B1-47C0-B8F4-E4098287B6A8}" srcOrd="0" destOrd="0" presId="urn:microsoft.com/office/officeart/2005/8/layout/process1"/>
    <dgm:cxn modelId="{128FE16C-DB34-488E-8B35-BA34FAB41FAE}" type="presParOf" srcId="{8F4B4C3E-624D-42E1-8C20-B1A7933B77D5}" destId="{E988BB9E-0AB3-4C07-A9B9-E076AE0612E9}" srcOrd="1" destOrd="0" presId="urn:microsoft.com/office/officeart/2005/8/layout/process1"/>
    <dgm:cxn modelId="{930148A4-B4BB-406B-8A41-798A87173441}" type="presParOf" srcId="{E988BB9E-0AB3-4C07-A9B9-E076AE0612E9}" destId="{A2D0E277-0580-47A4-B662-6E82CB6ABD59}" srcOrd="0" destOrd="0" presId="urn:microsoft.com/office/officeart/2005/8/layout/process1"/>
    <dgm:cxn modelId="{DDC90C51-67E8-4044-8F6B-7BCBE6CE962F}" type="presParOf" srcId="{8F4B4C3E-624D-42E1-8C20-B1A7933B77D5}" destId="{315F06F9-1BFF-4A3C-A150-3B8E5609296A}" srcOrd="2" destOrd="0" presId="urn:microsoft.com/office/officeart/2005/8/layout/process1"/>
    <dgm:cxn modelId="{8A924BC0-DB23-4E97-81A7-C01DCD0C234D}" type="presParOf" srcId="{8F4B4C3E-624D-42E1-8C20-B1A7933B77D5}" destId="{901DA474-97EB-48C1-8A2E-8C2B6C68A5EE}" srcOrd="3" destOrd="0" presId="urn:microsoft.com/office/officeart/2005/8/layout/process1"/>
    <dgm:cxn modelId="{68ED417F-D28E-4062-857A-001FF58D9DD3}" type="presParOf" srcId="{901DA474-97EB-48C1-8A2E-8C2B6C68A5EE}" destId="{A02800E6-873B-485F-82EF-10488B5F77E9}" srcOrd="0" destOrd="0" presId="urn:microsoft.com/office/officeart/2005/8/layout/process1"/>
    <dgm:cxn modelId="{1885BDC3-E871-4C60-B17E-5DCAB5B6D832}" type="presParOf" srcId="{8F4B4C3E-624D-42E1-8C20-B1A7933B77D5}" destId="{D0256C8B-027A-4866-9A59-6B031B06952D}" srcOrd="4" destOrd="0" presId="urn:microsoft.com/office/officeart/2005/8/layout/process1"/>
    <dgm:cxn modelId="{BB0D6B9C-13B7-47ED-8C99-20B4F2D4A132}" type="presParOf" srcId="{8F4B4C3E-624D-42E1-8C20-B1A7933B77D5}" destId="{3AE69B5A-E498-48B9-887E-C4651FF3CCBC}" srcOrd="5" destOrd="0" presId="urn:microsoft.com/office/officeart/2005/8/layout/process1"/>
    <dgm:cxn modelId="{524DBBAA-9B19-489D-97F2-920E3B01E7E8}" type="presParOf" srcId="{3AE69B5A-E498-48B9-887E-C4651FF3CCBC}" destId="{476BCA78-7E21-41F6-B371-D4066196E705}" srcOrd="0" destOrd="0" presId="urn:microsoft.com/office/officeart/2005/8/layout/process1"/>
    <dgm:cxn modelId="{FF2AD0F6-A9B1-4BA6-B2C5-8D44DF3F29ED}" type="presParOf" srcId="{8F4B4C3E-624D-42E1-8C20-B1A7933B77D5}" destId="{C78CDB36-9694-47E0-95E9-E605D2C1D08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E07864-FFBF-41BE-98AC-BEE83F0586EB}" type="doc">
      <dgm:prSet loTypeId="urn:microsoft.com/office/officeart/2005/8/layout/process1" loCatId="process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7EE07318-6382-4E96-B2A8-D2D91CAE2E6B}">
      <dgm:prSet phldrT="[文本]" custT="1"/>
      <dgm:spPr/>
      <dgm:t>
        <a:bodyPr/>
        <a:lstStyle/>
        <a:p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MATLAB implement FM demodulation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gm:t>
    </dgm:pt>
    <dgm:pt modelId="{A1A5AF7D-01FD-4101-AF8C-298233EA9E67}" type="parTrans" cxnId="{D2AC1B27-9028-46C7-B2A7-E55C9E07103B}">
      <dgm:prSet/>
      <dgm:spPr/>
      <dgm:t>
        <a:bodyPr/>
        <a:lstStyle/>
        <a:p>
          <a:endParaRPr lang="zh-CN" altLang="en-US"/>
        </a:p>
      </dgm:t>
    </dgm:pt>
    <dgm:pt modelId="{A5C9D37B-0677-4438-A4CF-6B0D22A630D6}" type="sibTrans" cxnId="{D2AC1B27-9028-46C7-B2A7-E55C9E07103B}">
      <dgm:prSet/>
      <dgm:spPr/>
      <dgm:t>
        <a:bodyPr/>
        <a:lstStyle/>
        <a:p>
          <a:endParaRPr lang="zh-CN" altLang="en-US"/>
        </a:p>
      </dgm:t>
    </dgm:pt>
    <dgm:pt modelId="{0B1D6F03-84A9-49DD-BCC7-5DA87D858D0A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76200" tIns="76200" rIns="76200" bIns="76200" numCol="1" spcCol="1270" anchor="ctr" anchorCtr="0"/>
        <a:lstStyle/>
        <a:p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Using Coder Tool to generate DLL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gm:t>
    </dgm:pt>
    <dgm:pt modelId="{79D4FA02-2BC2-4647-A1E6-9153E1E3283B}" type="parTrans" cxnId="{B161E96E-318E-471C-90D3-C6F72F007E9B}">
      <dgm:prSet/>
      <dgm:spPr/>
      <dgm:t>
        <a:bodyPr/>
        <a:lstStyle/>
        <a:p>
          <a:endParaRPr lang="zh-CN" altLang="en-US"/>
        </a:p>
      </dgm:t>
    </dgm:pt>
    <dgm:pt modelId="{A8EE83E6-820F-495E-9D4E-5FB3E6322B81}" type="sibTrans" cxnId="{B161E96E-318E-471C-90D3-C6F72F007E9B}">
      <dgm:prSet/>
      <dgm:spPr/>
      <dgm:t>
        <a:bodyPr/>
        <a:lstStyle/>
        <a:p>
          <a:endParaRPr lang="zh-CN" altLang="en-US"/>
        </a:p>
      </dgm:t>
    </dgm:pt>
    <dgm:pt modelId="{C990CE86-9D0E-4C64-A8A8-FE3C020DCED7}">
      <dgm:prSet custT="1"/>
      <dgm:spPr/>
      <dgm:t>
        <a:bodyPr/>
        <a:lstStyle/>
        <a:p>
          <a:r>
            <a:rPr lang="en-US" altLang="zh-CN" sz="2400" kern="1200" dirty="0" err="1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Labview</a:t>
          </a: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 import DLL and use </a:t>
          </a:r>
          <a:r>
            <a:rPr lang="en-US" altLang="zh-CN" sz="2400" kern="1200" dirty="0" err="1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Userlibrary</a:t>
          </a: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 </a:t>
          </a:r>
          <a:r>
            <a:rPr lang="en-US" altLang="zh-CN" sz="2400" kern="1200" dirty="0" err="1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subVI</a:t>
          </a: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  to demode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gm:t>
    </dgm:pt>
    <dgm:pt modelId="{348AB195-18C1-4E3E-B668-288EFDC2C3A8}" type="parTrans" cxnId="{56668879-4EEB-41D6-AFB8-E38952EBC0E6}">
      <dgm:prSet/>
      <dgm:spPr/>
      <dgm:t>
        <a:bodyPr/>
        <a:lstStyle/>
        <a:p>
          <a:endParaRPr lang="zh-CN" altLang="en-US"/>
        </a:p>
      </dgm:t>
    </dgm:pt>
    <dgm:pt modelId="{D04DE952-CE00-407B-AA50-0D37D31198E4}" type="sibTrans" cxnId="{56668879-4EEB-41D6-AFB8-E38952EBC0E6}">
      <dgm:prSet/>
      <dgm:spPr/>
      <dgm:t>
        <a:bodyPr/>
        <a:lstStyle/>
        <a:p>
          <a:endParaRPr lang="zh-CN" altLang="en-US"/>
        </a:p>
      </dgm:t>
    </dgm:pt>
    <dgm:pt modelId="{8F4B4C3E-624D-42E1-8C20-B1A7933B77D5}" type="pres">
      <dgm:prSet presAssocID="{13E07864-FFBF-41BE-98AC-BEE83F0586EB}" presName="Name0" presStyleCnt="0">
        <dgm:presLayoutVars>
          <dgm:dir/>
          <dgm:resizeHandles val="exact"/>
        </dgm:presLayoutVars>
      </dgm:prSet>
      <dgm:spPr/>
    </dgm:pt>
    <dgm:pt modelId="{B2B7BC94-65B1-47C0-B8F4-E4098287B6A8}" type="pres">
      <dgm:prSet presAssocID="{7EE07318-6382-4E96-B2A8-D2D91CAE2E6B}" presName="node" presStyleLbl="node1" presStyleIdx="0" presStyleCnt="3" custScaleX="142915" custScaleY="90126">
        <dgm:presLayoutVars>
          <dgm:bulletEnabled val="1"/>
        </dgm:presLayoutVars>
      </dgm:prSet>
      <dgm:spPr/>
    </dgm:pt>
    <dgm:pt modelId="{E988BB9E-0AB3-4C07-A9B9-E076AE0612E9}" type="pres">
      <dgm:prSet presAssocID="{A5C9D37B-0677-4438-A4CF-6B0D22A630D6}" presName="sibTrans" presStyleLbl="sibTrans2D1" presStyleIdx="0" presStyleCnt="2"/>
      <dgm:spPr/>
    </dgm:pt>
    <dgm:pt modelId="{A2D0E277-0580-47A4-B662-6E82CB6ABD59}" type="pres">
      <dgm:prSet presAssocID="{A5C9D37B-0677-4438-A4CF-6B0D22A630D6}" presName="connectorText" presStyleLbl="sibTrans2D1" presStyleIdx="0" presStyleCnt="2"/>
      <dgm:spPr/>
    </dgm:pt>
    <dgm:pt modelId="{D0256C8B-027A-4866-9A59-6B031B06952D}" type="pres">
      <dgm:prSet presAssocID="{0B1D6F03-84A9-49DD-BCC7-5DA87D858D0A}" presName="node" presStyleLbl="node1" presStyleIdx="1" presStyleCnt="3" custScaleX="134191" custScaleY="89760">
        <dgm:presLayoutVars>
          <dgm:bulletEnabled val="1"/>
        </dgm:presLayoutVars>
      </dgm:prSet>
      <dgm:spPr>
        <a:xfrm>
          <a:off x="6681619" y="1230439"/>
          <a:ext cx="1490482" cy="1061968"/>
        </a:xfrm>
        <a:prstGeom prst="roundRect">
          <a:avLst>
            <a:gd name="adj" fmla="val 10000"/>
          </a:avLst>
        </a:prstGeom>
      </dgm:spPr>
    </dgm:pt>
    <dgm:pt modelId="{3AE69B5A-E498-48B9-887E-C4651FF3CCBC}" type="pres">
      <dgm:prSet presAssocID="{A8EE83E6-820F-495E-9D4E-5FB3E6322B81}" presName="sibTrans" presStyleLbl="sibTrans2D1" presStyleIdx="1" presStyleCnt="2"/>
      <dgm:spPr/>
    </dgm:pt>
    <dgm:pt modelId="{476BCA78-7E21-41F6-B371-D4066196E705}" type="pres">
      <dgm:prSet presAssocID="{A8EE83E6-820F-495E-9D4E-5FB3E6322B81}" presName="connectorText" presStyleLbl="sibTrans2D1" presStyleIdx="1" presStyleCnt="2"/>
      <dgm:spPr/>
    </dgm:pt>
    <dgm:pt modelId="{C78CDB36-9694-47E0-95E9-E605D2C1D08E}" type="pres">
      <dgm:prSet presAssocID="{C990CE86-9D0E-4C64-A8A8-FE3C020DCED7}" presName="node" presStyleLbl="node1" presStyleIdx="2" presStyleCnt="3" custScaleX="141587" custScaleY="89974">
        <dgm:presLayoutVars>
          <dgm:bulletEnabled val="1"/>
        </dgm:presLayoutVars>
      </dgm:prSet>
      <dgm:spPr/>
    </dgm:pt>
  </dgm:ptLst>
  <dgm:cxnLst>
    <dgm:cxn modelId="{D2AC1B27-9028-46C7-B2A7-E55C9E07103B}" srcId="{13E07864-FFBF-41BE-98AC-BEE83F0586EB}" destId="{7EE07318-6382-4E96-B2A8-D2D91CAE2E6B}" srcOrd="0" destOrd="0" parTransId="{A1A5AF7D-01FD-4101-AF8C-298233EA9E67}" sibTransId="{A5C9D37B-0677-4438-A4CF-6B0D22A630D6}"/>
    <dgm:cxn modelId="{A31D1669-7D94-4552-8B45-6F44FB52D415}" type="presOf" srcId="{A5C9D37B-0677-4438-A4CF-6B0D22A630D6}" destId="{A2D0E277-0580-47A4-B662-6E82CB6ABD59}" srcOrd="1" destOrd="0" presId="urn:microsoft.com/office/officeart/2005/8/layout/process1"/>
    <dgm:cxn modelId="{B161E96E-318E-471C-90D3-C6F72F007E9B}" srcId="{13E07864-FFBF-41BE-98AC-BEE83F0586EB}" destId="{0B1D6F03-84A9-49DD-BCC7-5DA87D858D0A}" srcOrd="1" destOrd="0" parTransId="{79D4FA02-2BC2-4647-A1E6-9153E1E3283B}" sibTransId="{A8EE83E6-820F-495E-9D4E-5FB3E6322B81}"/>
    <dgm:cxn modelId="{3FBB8D57-18B1-4688-A2A4-237CD04DA804}" type="presOf" srcId="{7EE07318-6382-4E96-B2A8-D2D91CAE2E6B}" destId="{B2B7BC94-65B1-47C0-B8F4-E4098287B6A8}" srcOrd="0" destOrd="0" presId="urn:microsoft.com/office/officeart/2005/8/layout/process1"/>
    <dgm:cxn modelId="{56668879-4EEB-41D6-AFB8-E38952EBC0E6}" srcId="{13E07864-FFBF-41BE-98AC-BEE83F0586EB}" destId="{C990CE86-9D0E-4C64-A8A8-FE3C020DCED7}" srcOrd="2" destOrd="0" parTransId="{348AB195-18C1-4E3E-B668-288EFDC2C3A8}" sibTransId="{D04DE952-CE00-407B-AA50-0D37D31198E4}"/>
    <dgm:cxn modelId="{2755E68B-7377-4DCF-AC26-270C15D7B29D}" type="presOf" srcId="{A5C9D37B-0677-4438-A4CF-6B0D22A630D6}" destId="{E988BB9E-0AB3-4C07-A9B9-E076AE0612E9}" srcOrd="0" destOrd="0" presId="urn:microsoft.com/office/officeart/2005/8/layout/process1"/>
    <dgm:cxn modelId="{59D6948D-231B-468B-910D-C0345B96F1B6}" type="presOf" srcId="{C990CE86-9D0E-4C64-A8A8-FE3C020DCED7}" destId="{C78CDB36-9694-47E0-95E9-E605D2C1D08E}" srcOrd="0" destOrd="0" presId="urn:microsoft.com/office/officeart/2005/8/layout/process1"/>
    <dgm:cxn modelId="{F27421AF-1616-423A-9625-ED7D4D77C8F7}" type="presOf" srcId="{A8EE83E6-820F-495E-9D4E-5FB3E6322B81}" destId="{3AE69B5A-E498-48B9-887E-C4651FF3CCBC}" srcOrd="0" destOrd="0" presId="urn:microsoft.com/office/officeart/2005/8/layout/process1"/>
    <dgm:cxn modelId="{DC1854E6-8610-4D43-A375-792EBB755491}" type="presOf" srcId="{A8EE83E6-820F-495E-9D4E-5FB3E6322B81}" destId="{476BCA78-7E21-41F6-B371-D4066196E705}" srcOrd="1" destOrd="0" presId="urn:microsoft.com/office/officeart/2005/8/layout/process1"/>
    <dgm:cxn modelId="{15B8C0EE-96EE-4718-ACC4-FD0CFCA8C0B5}" type="presOf" srcId="{13E07864-FFBF-41BE-98AC-BEE83F0586EB}" destId="{8F4B4C3E-624D-42E1-8C20-B1A7933B77D5}" srcOrd="0" destOrd="0" presId="urn:microsoft.com/office/officeart/2005/8/layout/process1"/>
    <dgm:cxn modelId="{506DFBF0-3B04-4C8A-8241-417055D9D77D}" type="presOf" srcId="{0B1D6F03-84A9-49DD-BCC7-5DA87D858D0A}" destId="{D0256C8B-027A-4866-9A59-6B031B06952D}" srcOrd="0" destOrd="0" presId="urn:microsoft.com/office/officeart/2005/8/layout/process1"/>
    <dgm:cxn modelId="{28F3B5D1-7BFA-479F-92CC-B7F96F8BF297}" type="presParOf" srcId="{8F4B4C3E-624D-42E1-8C20-B1A7933B77D5}" destId="{B2B7BC94-65B1-47C0-B8F4-E4098287B6A8}" srcOrd="0" destOrd="0" presId="urn:microsoft.com/office/officeart/2005/8/layout/process1"/>
    <dgm:cxn modelId="{128FE16C-DB34-488E-8B35-BA34FAB41FAE}" type="presParOf" srcId="{8F4B4C3E-624D-42E1-8C20-B1A7933B77D5}" destId="{E988BB9E-0AB3-4C07-A9B9-E076AE0612E9}" srcOrd="1" destOrd="0" presId="urn:microsoft.com/office/officeart/2005/8/layout/process1"/>
    <dgm:cxn modelId="{930148A4-B4BB-406B-8A41-798A87173441}" type="presParOf" srcId="{E988BB9E-0AB3-4C07-A9B9-E076AE0612E9}" destId="{A2D0E277-0580-47A4-B662-6E82CB6ABD59}" srcOrd="0" destOrd="0" presId="urn:microsoft.com/office/officeart/2005/8/layout/process1"/>
    <dgm:cxn modelId="{1885BDC3-E871-4C60-B17E-5DCAB5B6D832}" type="presParOf" srcId="{8F4B4C3E-624D-42E1-8C20-B1A7933B77D5}" destId="{D0256C8B-027A-4866-9A59-6B031B06952D}" srcOrd="2" destOrd="0" presId="urn:microsoft.com/office/officeart/2005/8/layout/process1"/>
    <dgm:cxn modelId="{BB0D6B9C-13B7-47ED-8C99-20B4F2D4A132}" type="presParOf" srcId="{8F4B4C3E-624D-42E1-8C20-B1A7933B77D5}" destId="{3AE69B5A-E498-48B9-887E-C4651FF3CCBC}" srcOrd="3" destOrd="0" presId="urn:microsoft.com/office/officeart/2005/8/layout/process1"/>
    <dgm:cxn modelId="{524DBBAA-9B19-489D-97F2-920E3B01E7E8}" type="presParOf" srcId="{3AE69B5A-E498-48B9-887E-C4651FF3CCBC}" destId="{476BCA78-7E21-41F6-B371-D4066196E705}" srcOrd="0" destOrd="0" presId="urn:microsoft.com/office/officeart/2005/8/layout/process1"/>
    <dgm:cxn modelId="{FF2AD0F6-A9B1-4BA6-B2C5-8D44DF3F29ED}" type="presParOf" srcId="{8F4B4C3E-624D-42E1-8C20-B1A7933B77D5}" destId="{C78CDB36-9694-47E0-95E9-E605D2C1D08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7BC94-65B1-47C0-B8F4-E4098287B6A8}">
      <dsp:nvSpPr>
        <dsp:cNvPr id="0" name=""/>
        <dsp:cNvSpPr/>
      </dsp:nvSpPr>
      <dsp:spPr>
        <a:xfrm>
          <a:off x="6885" y="426012"/>
          <a:ext cx="2318031" cy="1357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Pre-recorded data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sp:txBody>
      <dsp:txXfrm>
        <a:off x="46653" y="465780"/>
        <a:ext cx="2238495" cy="1278238"/>
      </dsp:txXfrm>
    </dsp:sp>
    <dsp:sp modelId="{E988BB9E-0AB3-4C07-A9B9-E076AE0612E9}">
      <dsp:nvSpPr>
        <dsp:cNvPr id="0" name=""/>
        <dsp:cNvSpPr/>
      </dsp:nvSpPr>
      <dsp:spPr>
        <a:xfrm>
          <a:off x="2487113" y="903776"/>
          <a:ext cx="343856" cy="40224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2487113" y="984225"/>
        <a:ext cx="240699" cy="241349"/>
      </dsp:txXfrm>
    </dsp:sp>
    <dsp:sp modelId="{315F06F9-1BFF-4A3C-A150-3B8E5609296A}">
      <dsp:nvSpPr>
        <dsp:cNvPr id="0" name=""/>
        <dsp:cNvSpPr/>
      </dsp:nvSpPr>
      <dsp:spPr>
        <a:xfrm>
          <a:off x="2973703" y="424867"/>
          <a:ext cx="2079537" cy="1360064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Wireless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Channel</a:t>
          </a:r>
        </a:p>
      </dsp:txBody>
      <dsp:txXfrm>
        <a:off x="3013538" y="464702"/>
        <a:ext cx="1999867" cy="1280394"/>
      </dsp:txXfrm>
    </dsp:sp>
    <dsp:sp modelId="{901DA474-97EB-48C1-8A2E-8C2B6C68A5EE}">
      <dsp:nvSpPr>
        <dsp:cNvPr id="0" name=""/>
        <dsp:cNvSpPr/>
      </dsp:nvSpPr>
      <dsp:spPr>
        <a:xfrm>
          <a:off x="5215437" y="903776"/>
          <a:ext cx="343856" cy="40224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5215437" y="984225"/>
        <a:ext cx="240699" cy="241349"/>
      </dsp:txXfrm>
    </dsp:sp>
    <dsp:sp modelId="{D0256C8B-027A-4866-9A59-6B031B06952D}">
      <dsp:nvSpPr>
        <dsp:cNvPr id="0" name=""/>
        <dsp:cNvSpPr/>
      </dsp:nvSpPr>
      <dsp:spPr>
        <a:xfrm>
          <a:off x="5702026" y="428769"/>
          <a:ext cx="2176531" cy="1352260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FM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Demodulator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sp:txBody>
      <dsp:txXfrm>
        <a:off x="5741632" y="468375"/>
        <a:ext cx="2097319" cy="1273048"/>
      </dsp:txXfrm>
    </dsp:sp>
    <dsp:sp modelId="{3AE69B5A-E498-48B9-887E-C4651FF3CCBC}">
      <dsp:nvSpPr>
        <dsp:cNvPr id="0" name=""/>
        <dsp:cNvSpPr/>
      </dsp:nvSpPr>
      <dsp:spPr>
        <a:xfrm>
          <a:off x="8040754" y="903776"/>
          <a:ext cx="343856" cy="40224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8040754" y="984225"/>
        <a:ext cx="240699" cy="241349"/>
      </dsp:txXfrm>
    </dsp:sp>
    <dsp:sp modelId="{C78CDB36-9694-47E0-95E9-E605D2C1D08E}">
      <dsp:nvSpPr>
        <dsp:cNvPr id="0" name=""/>
        <dsp:cNvSpPr/>
      </dsp:nvSpPr>
      <dsp:spPr>
        <a:xfrm>
          <a:off x="8527343" y="427157"/>
          <a:ext cx="2296491" cy="13554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Play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Waveform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sp:txBody>
      <dsp:txXfrm>
        <a:off x="8567044" y="466858"/>
        <a:ext cx="2217089" cy="1276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7BC94-65B1-47C0-B8F4-E4098287B6A8}">
      <dsp:nvSpPr>
        <dsp:cNvPr id="0" name=""/>
        <dsp:cNvSpPr/>
      </dsp:nvSpPr>
      <dsp:spPr>
        <a:xfrm>
          <a:off x="7689" y="436891"/>
          <a:ext cx="3146651" cy="12659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MATLAB implement FM demodulation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sp:txBody>
      <dsp:txXfrm>
        <a:off x="44766" y="473968"/>
        <a:ext cx="3072497" cy="1191747"/>
      </dsp:txXfrm>
    </dsp:sp>
    <dsp:sp modelId="{E988BB9E-0AB3-4C07-A9B9-E076AE0612E9}">
      <dsp:nvSpPr>
        <dsp:cNvPr id="0" name=""/>
        <dsp:cNvSpPr/>
      </dsp:nvSpPr>
      <dsp:spPr>
        <a:xfrm>
          <a:off x="3374517" y="796823"/>
          <a:ext cx="466774" cy="54603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374517" y="906030"/>
        <a:ext cx="326742" cy="327623"/>
      </dsp:txXfrm>
    </dsp:sp>
    <dsp:sp modelId="{D0256C8B-027A-4866-9A59-6B031B06952D}">
      <dsp:nvSpPr>
        <dsp:cNvPr id="0" name=""/>
        <dsp:cNvSpPr/>
      </dsp:nvSpPr>
      <dsp:spPr>
        <a:xfrm>
          <a:off x="4035046" y="439461"/>
          <a:ext cx="2954569" cy="1260761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Using Coder Tool to generate DLL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sp:txBody>
      <dsp:txXfrm>
        <a:off x="4071972" y="476387"/>
        <a:ext cx="2880717" cy="1186909"/>
      </dsp:txXfrm>
    </dsp:sp>
    <dsp:sp modelId="{3AE69B5A-E498-48B9-887E-C4651FF3CCBC}">
      <dsp:nvSpPr>
        <dsp:cNvPr id="0" name=""/>
        <dsp:cNvSpPr/>
      </dsp:nvSpPr>
      <dsp:spPr>
        <a:xfrm>
          <a:off x="7209793" y="796823"/>
          <a:ext cx="466774" cy="54603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7209793" y="906030"/>
        <a:ext cx="326742" cy="327623"/>
      </dsp:txXfrm>
    </dsp:sp>
    <dsp:sp modelId="{C78CDB36-9694-47E0-95E9-E605D2C1D08E}">
      <dsp:nvSpPr>
        <dsp:cNvPr id="0" name=""/>
        <dsp:cNvSpPr/>
      </dsp:nvSpPr>
      <dsp:spPr>
        <a:xfrm>
          <a:off x="7870322" y="437958"/>
          <a:ext cx="3117412" cy="12637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 err="1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Labview</a:t>
          </a: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 import DLL and use </a:t>
          </a:r>
          <a:r>
            <a:rPr lang="en-US" altLang="zh-CN" sz="2400" kern="1200" dirty="0" err="1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Userlibrary</a:t>
          </a: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 </a:t>
          </a:r>
          <a:r>
            <a:rPr lang="en-US" altLang="zh-CN" sz="2400" kern="1200" dirty="0" err="1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subVI</a:t>
          </a:r>
          <a:r>
            <a:rPr lang="en-US" altLang="zh-CN" sz="2400" kern="12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rPr>
            <a:t>  to demode</a:t>
          </a:r>
          <a:endParaRPr lang="zh-CN" altLang="en-US" sz="2400" kern="1200" dirty="0">
            <a:solidFill>
              <a:srgbClr val="F2F2F2">
                <a:lumMod val="10000"/>
              </a:srgbClr>
            </a:solidFill>
            <a:latin typeface="思源黑体 CN Bold"/>
            <a:ea typeface="思源黑体 CN Regular" panose="020B0500000000000000" pitchFamily="34" charset="-122"/>
            <a:cs typeface="Open Sans" panose="020B0606030504020204" pitchFamily="34" charset="0"/>
          </a:endParaRPr>
        </a:p>
      </dsp:txBody>
      <dsp:txXfrm>
        <a:off x="7907336" y="474972"/>
        <a:ext cx="3043384" cy="1189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45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43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image" Target="../media/image17.png"/><Relationship Id="rId10" Type="http://schemas.microsoft.com/office/2007/relationships/diagramDrawing" Target="../diagrams/drawing2.xml"/><Relationship Id="rId4" Type="http://schemas.openxmlformats.org/officeDocument/2006/relationships/image" Target="../media/image3.svg"/><Relationship Id="rId9" Type="http://schemas.openxmlformats.org/officeDocument/2006/relationships/diagramColors" Target="../diagrams/colors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3.svg"/><Relationship Id="rId3" Type="http://schemas.microsoft.com/office/2007/relationships/media" Target="../media/media2.aac"/><Relationship Id="rId7" Type="http://schemas.microsoft.com/office/2007/relationships/media" Target="../media/media4.mp4"/><Relationship Id="rId12" Type="http://schemas.openxmlformats.org/officeDocument/2006/relationships/image" Target="../media/image2.png"/><Relationship Id="rId2" Type="http://schemas.openxmlformats.org/officeDocument/2006/relationships/audio" Target="../media/media1.aac"/><Relationship Id="rId16" Type="http://schemas.openxmlformats.org/officeDocument/2006/relationships/image" Target="../media/image20.png"/><Relationship Id="rId1" Type="http://schemas.microsoft.com/office/2007/relationships/media" Target="../media/media1.aac"/><Relationship Id="rId6" Type="http://schemas.openxmlformats.org/officeDocument/2006/relationships/audio" Target="../media/media3.aac"/><Relationship Id="rId11" Type="http://schemas.openxmlformats.org/officeDocument/2006/relationships/image" Target="../media/image14.png"/><Relationship Id="rId5" Type="http://schemas.microsoft.com/office/2007/relationships/media" Target="../media/media3.aac"/><Relationship Id="rId15" Type="http://schemas.openxmlformats.org/officeDocument/2006/relationships/image" Target="../media/image19.png"/><Relationship Id="rId10" Type="http://schemas.openxmlformats.org/officeDocument/2006/relationships/image" Target="../media/image5.jpg"/><Relationship Id="rId4" Type="http://schemas.openxmlformats.org/officeDocument/2006/relationships/audio" Target="../media/media2.aac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m4a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8.png"/><Relationship Id="rId4" Type="http://schemas.openxmlformats.org/officeDocument/2006/relationships/audio" Target="../media/media6.m4a"/><Relationship Id="rId9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00950FC-8618-401D-B918-E95D98FB3436}"/>
              </a:ext>
            </a:extLst>
          </p:cNvPr>
          <p:cNvSpPr txBox="1"/>
          <p:nvPr/>
        </p:nvSpPr>
        <p:spPr>
          <a:xfrm>
            <a:off x="186690" y="1645497"/>
            <a:ext cx="11818620" cy="1809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Communication Principles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4A63"/>
                    </a:gs>
                    <a:gs pos="100000">
                      <a:srgbClr val="008FB2"/>
                    </a:gs>
                  </a:gsLst>
                  <a:lin ang="5400000" scaled="0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Project 1: FM </a:t>
            </a:r>
            <a:r>
              <a:rPr lang="en-US" altLang="zh-CN" sz="2800" spc="300" dirty="0">
                <a:gradFill>
                  <a:gsLst>
                    <a:gs pos="0">
                      <a:srgbClr val="004A63"/>
                    </a:gs>
                    <a:gs pos="100000">
                      <a:srgbClr val="008FB2"/>
                    </a:gs>
                  </a:gsLst>
                  <a:lin ang="5400000" scaled="0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</a:t>
            </a:r>
            <a:r>
              <a:rPr kumimoji="0" lang="en-US" altLang="zh-CN" sz="2800" u="none" strike="noStrike" kern="1200" cap="none" spc="300" normalizeH="0" baseline="0" noProof="0" dirty="0" err="1">
                <a:ln>
                  <a:noFill/>
                </a:ln>
                <a:gradFill>
                  <a:gsLst>
                    <a:gs pos="0">
                      <a:srgbClr val="004A63"/>
                    </a:gs>
                    <a:gs pos="100000">
                      <a:srgbClr val="008FB2"/>
                    </a:gs>
                  </a:gsLst>
                  <a:lin ang="5400000" scaled="0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eceiver</a:t>
            </a:r>
            <a:r>
              <a:rPr kumimoji="0" lang="en-US" altLang="zh-CN" sz="280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4A63"/>
                    </a:gs>
                    <a:gs pos="100000">
                      <a:srgbClr val="008FB2"/>
                    </a:gs>
                  </a:gsLst>
                  <a:lin ang="5400000" scaled="0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 based on the pre-recorded signal</a:t>
            </a:r>
            <a:endParaRPr kumimoji="0" lang="zh-CN" altLang="en-US" sz="280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5400000" scaled="0"/>
              </a:gra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6CB54EFC-73FF-4ECB-A556-651E18F4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4668" y="549275"/>
            <a:ext cx="2502664" cy="4598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7F82B2-5281-4A0B-8502-58F401015F31}"/>
              </a:ext>
            </a:extLst>
          </p:cNvPr>
          <p:cNvSpPr txBox="1"/>
          <p:nvPr/>
        </p:nvSpPr>
        <p:spPr>
          <a:xfrm>
            <a:off x="633768" y="4090887"/>
            <a:ext cx="5258555" cy="1173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4A63"/>
                    </a:gs>
                    <a:gs pos="100000">
                      <a:srgbClr val="008FB2"/>
                    </a:gs>
                  </a:gsLst>
                  <a:lin ang="5400000" scaled="0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Speaker: </a:t>
            </a:r>
            <a:r>
              <a:rPr kumimoji="0" lang="zh-CN" altLang="en-US" sz="2400" b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4A63"/>
                    </a:gs>
                    <a:gs pos="100000">
                      <a:srgbClr val="008FB2"/>
                    </a:gs>
                  </a:gsLst>
                  <a:lin ang="5400000" scaled="0"/>
                </a:gra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孙逸涵 杨佳怡 张旭东</a:t>
            </a:r>
            <a:endParaRPr kumimoji="0" lang="en-US" altLang="zh-CN" sz="2400" b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5400000" scaled="0"/>
              </a:gra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300" dirty="0">
                <a:gradFill>
                  <a:gsLst>
                    <a:gs pos="0">
                      <a:srgbClr val="004A63"/>
                    </a:gs>
                    <a:gs pos="100000">
                      <a:srgbClr val="008FB2"/>
                    </a:gs>
                  </a:gsLst>
                  <a:lin ang="5400000" scaled="0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Date:</a:t>
            </a:r>
            <a:r>
              <a:rPr lang="zh-CN" altLang="en-US" sz="2400" spc="300" dirty="0">
                <a:gradFill>
                  <a:gsLst>
                    <a:gs pos="0">
                      <a:srgbClr val="004A63"/>
                    </a:gs>
                    <a:gs pos="100000">
                      <a:srgbClr val="008FB2"/>
                    </a:gs>
                  </a:gsLst>
                  <a:lin ang="5400000" scaled="0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400" spc="300" dirty="0">
                <a:gradFill>
                  <a:gsLst>
                    <a:gs pos="0">
                      <a:srgbClr val="004A63"/>
                    </a:gs>
                    <a:gs pos="100000">
                      <a:srgbClr val="008FB2"/>
                    </a:gs>
                  </a:gsLst>
                  <a:lin ang="5400000" scaled="0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2022.04.24</a:t>
            </a:r>
            <a:endParaRPr kumimoji="0" lang="zh-CN" altLang="en-US" sz="2400" b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5400000" scaled="0"/>
              </a:gra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87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30348E-3842-4711-BAE2-AD8A3A42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1060" y="548954"/>
            <a:ext cx="4309700" cy="63090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B4E60B-E82B-4905-AA13-4E259F6A0872}"/>
              </a:ext>
            </a:extLst>
          </p:cNvPr>
          <p:cNvSpPr txBox="1"/>
          <p:nvPr/>
        </p:nvSpPr>
        <p:spPr>
          <a:xfrm>
            <a:off x="58737" y="548952"/>
            <a:ext cx="953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Producer-Consumer Design Pattern</a:t>
            </a:r>
            <a:endParaRPr lang="en-US" altLang="zh-CN" sz="16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F9F1B7-86D2-4FB7-94F5-6BF496197FFF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7A3BAD1-C785-445D-A355-308890A00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7237" y="548950"/>
            <a:ext cx="2502664" cy="4598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22DD9D-7B2B-4AA4-83BA-E9A37F380DAE}"/>
              </a:ext>
            </a:extLst>
          </p:cNvPr>
          <p:cNvSpPr txBox="1"/>
          <p:nvPr/>
        </p:nvSpPr>
        <p:spPr>
          <a:xfrm>
            <a:off x="515938" y="1245187"/>
            <a:ext cx="6820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Producer - Acquisition of signal</a:t>
            </a:r>
            <a:endParaRPr lang="en-US" altLang="zh-CN" sz="12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113AFA0-A905-4AA1-97D7-DF0B06B698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676"/>
          <a:stretch/>
        </p:blipFill>
        <p:spPr>
          <a:xfrm>
            <a:off x="515937" y="1820156"/>
            <a:ext cx="9078424" cy="17220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12B4BE7-FADD-4B2E-B4C0-090FAA25F1AE}"/>
              </a:ext>
            </a:extLst>
          </p:cNvPr>
          <p:cNvSpPr txBox="1"/>
          <p:nvPr/>
        </p:nvSpPr>
        <p:spPr>
          <a:xfrm>
            <a:off x="515937" y="3593931"/>
            <a:ext cx="8920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Consumer - Signal processing and display</a:t>
            </a:r>
            <a:endParaRPr lang="en-US" altLang="zh-CN" sz="12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1268E66-57D6-4F8C-948E-44A25A2D7D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347"/>
          <a:stretch/>
        </p:blipFill>
        <p:spPr>
          <a:xfrm>
            <a:off x="515938" y="4167055"/>
            <a:ext cx="9078423" cy="24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3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30348E-3842-4711-BAE2-AD8A3A42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1060" y="548954"/>
            <a:ext cx="4309700" cy="63090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B4E60B-E82B-4905-AA13-4E259F6A0872}"/>
              </a:ext>
            </a:extLst>
          </p:cNvPr>
          <p:cNvSpPr txBox="1"/>
          <p:nvPr/>
        </p:nvSpPr>
        <p:spPr>
          <a:xfrm>
            <a:off x="515938" y="549275"/>
            <a:ext cx="6009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Block Diagram</a:t>
            </a: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(By DLL)</a:t>
            </a:r>
            <a:endParaRPr lang="en-US" altLang="zh-CN" sz="16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F9F1B7-86D2-4FB7-94F5-6BF496197FFF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7A3BAD1-C785-445D-A355-308890A00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B298C4-9495-4C7C-A38F-7006430C3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308285"/>
            <a:ext cx="9799637" cy="5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1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形 22">
            <a:extLst>
              <a:ext uri="{FF2B5EF4-FFF2-40B4-BE49-F238E27FC236}">
                <a16:creationId xmlns:a16="http://schemas.microsoft.com/office/drawing/2014/main" id="{533628D7-6F86-43FA-A0DF-71B77DA32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3B49D13-0516-4FDD-ABDE-09A988D3E5CA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2FF322-6247-4397-B12A-37D9580FF9E3}"/>
              </a:ext>
            </a:extLst>
          </p:cNvPr>
          <p:cNvSpPr txBox="1"/>
          <p:nvPr/>
        </p:nvSpPr>
        <p:spPr>
          <a:xfrm>
            <a:off x="4893978" y="4052680"/>
            <a:ext cx="6782085" cy="2125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function Baseband=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FMDemoRTLSDR_DLL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ISamples,QSamples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phase=atan2(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ISamples,QSamples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phase_Unwrap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=unwrap(phase);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Baseband=diff(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phase_Unwrap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End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727D96-558F-4EEE-93CB-1568CE517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59" y="3429000"/>
            <a:ext cx="4465320" cy="30121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E147B2-D8B6-4411-B270-C5EDB987E66B}"/>
              </a:ext>
            </a:extLst>
          </p:cNvPr>
          <p:cNvSpPr txBox="1"/>
          <p:nvPr/>
        </p:nvSpPr>
        <p:spPr>
          <a:xfrm>
            <a:off x="515938" y="549275"/>
            <a:ext cx="6895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DLL(Dynamic Link Library)</a:t>
            </a: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5E1AF44C-5F5B-466C-9E1D-EF043221D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5901177"/>
              </p:ext>
            </p:extLst>
          </p:nvPr>
        </p:nvGraphicFramePr>
        <p:xfrm>
          <a:off x="680639" y="1416202"/>
          <a:ext cx="10995424" cy="2139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1EA7683-B596-4DB1-B138-989AE7FA8FBA}"/>
              </a:ext>
            </a:extLst>
          </p:cNvPr>
          <p:cNvSpPr txBox="1"/>
          <p:nvPr/>
        </p:nvSpPr>
        <p:spPr>
          <a:xfrm>
            <a:off x="4893978" y="370351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MATLAB CODE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F0A4785-1778-4E68-B9FB-0A67542DFEC8}"/>
              </a:ext>
            </a:extLst>
          </p:cNvPr>
          <p:cNvCxnSpPr>
            <a:cxnSpLocks/>
          </p:cNvCxnSpPr>
          <p:nvPr/>
        </p:nvCxnSpPr>
        <p:spPr>
          <a:xfrm>
            <a:off x="5034013" y="4151045"/>
            <a:ext cx="6554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2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30348E-3842-4711-BAE2-AD8A3A423D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1060" y="548954"/>
            <a:ext cx="4309700" cy="63090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2F9F1B7-86D2-4FB7-94F5-6BF496197FFF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7A3BAD1-C785-445D-A355-308890A00D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97237" y="548950"/>
            <a:ext cx="2502664" cy="4598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22DD9D-7B2B-4AA4-83BA-E9A37F380DAE}"/>
              </a:ext>
            </a:extLst>
          </p:cNvPr>
          <p:cNvSpPr txBox="1"/>
          <p:nvPr/>
        </p:nvSpPr>
        <p:spPr>
          <a:xfrm>
            <a:off x="490911" y="1454341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</a:t>
            </a:r>
            <a:r>
              <a:rPr kumimoji="0" lang="en-US" altLang="zh-CN" sz="2800" b="0" i="0" u="none" strike="noStrike" kern="1200" cap="none" spc="3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ound</a:t>
            </a:r>
            <a:endParaRPr lang="en-US" altLang="zh-CN" sz="12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62A9E5-2C00-40F7-97F9-20D2A998A928}"/>
              </a:ext>
            </a:extLst>
          </p:cNvPr>
          <p:cNvSpPr txBox="1"/>
          <p:nvPr/>
        </p:nvSpPr>
        <p:spPr>
          <a:xfrm>
            <a:off x="515938" y="549275"/>
            <a:ext cx="175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Result</a:t>
            </a:r>
            <a:endParaRPr lang="en-US" altLang="zh-CN" sz="16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2" name="这个冬天~(Labview)">
            <a:hlinkClick r:id="" action="ppaction://media"/>
            <a:extLst>
              <a:ext uri="{FF2B5EF4-FFF2-40B4-BE49-F238E27FC236}">
                <a16:creationId xmlns:a16="http://schemas.microsoft.com/office/drawing/2014/main" id="{3A6312F4-C5F8-4BDD-9AF6-18ADB7CAA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06355" y="1331776"/>
            <a:ext cx="768350" cy="7683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912BF6-9B27-48AB-B37D-2FDA65BB28AC}"/>
              </a:ext>
            </a:extLst>
          </p:cNvPr>
          <p:cNvSpPr txBox="1"/>
          <p:nvPr/>
        </p:nvSpPr>
        <p:spPr>
          <a:xfrm>
            <a:off x="2129932" y="2100126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ea typeface="思源黑体 CN Light" panose="020B0300000000000000" pitchFamily="34" charset="-122"/>
                <a:cs typeface="Open Sans" panose="020B0606030504020204" pitchFamily="34" charset="0"/>
              </a:rPr>
              <a:t>Constant=40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7B7856-523E-42DA-A62F-FFCE16507BF0}"/>
              </a:ext>
            </a:extLst>
          </p:cNvPr>
          <p:cNvSpPr txBox="1"/>
          <p:nvPr/>
        </p:nvSpPr>
        <p:spPr>
          <a:xfrm>
            <a:off x="3801796" y="2100126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ea typeface="思源黑体 CN Light" panose="020B0300000000000000" pitchFamily="34" charset="-122"/>
                <a:cs typeface="Open Sans" panose="020B0606030504020204" pitchFamily="34" charset="0"/>
              </a:rPr>
              <a:t>Constant=100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EDBBFF-760F-46F1-88E5-B207F5CB2973}"/>
              </a:ext>
            </a:extLst>
          </p:cNvPr>
          <p:cNvSpPr txBox="1"/>
          <p:nvPr/>
        </p:nvSpPr>
        <p:spPr>
          <a:xfrm>
            <a:off x="5581060" y="2100126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ea typeface="思源黑体 CN Light" panose="020B0300000000000000" pitchFamily="34" charset="-122"/>
                <a:cs typeface="Open Sans" panose="020B0606030504020204" pitchFamily="34" charset="0"/>
              </a:rPr>
              <a:t>Constant=160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575A3B-6B4E-457E-B847-399DC963E30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916" r="11388"/>
          <a:stretch/>
        </p:blipFill>
        <p:spPr>
          <a:xfrm>
            <a:off x="7315042" y="1561009"/>
            <a:ext cx="1138343" cy="8776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B4FDA8-5702-4692-B652-FFA2642A9506}"/>
              </a:ext>
            </a:extLst>
          </p:cNvPr>
          <p:cNvSpPr txBox="1"/>
          <p:nvPr/>
        </p:nvSpPr>
        <p:spPr>
          <a:xfrm>
            <a:off x="515938" y="2100126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ea typeface="思源黑体 CN Light" panose="020B0300000000000000" pitchFamily="34" charset="-122"/>
                <a:cs typeface="Open Sans" panose="020B0606030504020204" pitchFamily="34" charset="0"/>
              </a:rPr>
              <a:t>Length of music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F39AC28-E672-4B5D-997F-12EA73027A12}"/>
              </a:ext>
            </a:extLst>
          </p:cNvPr>
          <p:cNvSpPr txBox="1"/>
          <p:nvPr/>
        </p:nvSpPr>
        <p:spPr>
          <a:xfrm>
            <a:off x="8628719" y="1331776"/>
            <a:ext cx="3271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We find this module can control the length of the music. As the number increases, the length gets longer.</a:t>
            </a:r>
          </a:p>
        </p:txBody>
      </p:sp>
      <p:pic>
        <p:nvPicPr>
          <p:cNvPr id="3" name="这个冬天~2.0">
            <a:hlinkClick r:id="" action="ppaction://media"/>
            <a:extLst>
              <a:ext uri="{FF2B5EF4-FFF2-40B4-BE49-F238E27FC236}">
                <a16:creationId xmlns:a16="http://schemas.microsoft.com/office/drawing/2014/main" id="{6FCD264F-5CCC-4BB5-8FF6-9AB4B31BE48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103941" y="1331776"/>
            <a:ext cx="768350" cy="768350"/>
          </a:xfrm>
          <a:prstGeom prst="rect">
            <a:avLst/>
          </a:prstGeom>
        </p:spPr>
      </p:pic>
      <p:pic>
        <p:nvPicPr>
          <p:cNvPr id="5" name="这个冬天~3.0">
            <a:hlinkClick r:id="" action="ppaction://media"/>
            <a:extLst>
              <a:ext uri="{FF2B5EF4-FFF2-40B4-BE49-F238E27FC236}">
                <a16:creationId xmlns:a16="http://schemas.microsoft.com/office/drawing/2014/main" id="{2B16607C-B32B-43FE-8471-72BD8B9A769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883205" y="1331776"/>
            <a:ext cx="768350" cy="7683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9B6FF0B-0E51-4283-B47A-8721447DD2D1}"/>
              </a:ext>
            </a:extLst>
          </p:cNvPr>
          <p:cNvSpPr txBox="1"/>
          <p:nvPr/>
        </p:nvSpPr>
        <p:spPr>
          <a:xfrm>
            <a:off x="523117" y="3310951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Video</a:t>
            </a:r>
            <a:endParaRPr kumimoji="0" lang="en-US" altLang="zh-CN" sz="12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0" name="play">
            <a:hlinkClick r:id="" action="ppaction://media"/>
            <a:extLst>
              <a:ext uri="{FF2B5EF4-FFF2-40B4-BE49-F238E27FC236}">
                <a16:creationId xmlns:a16="http://schemas.microsoft.com/office/drawing/2014/main" id="{31FD28D8-D003-40BF-B686-EC9DBE6918C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54378" y="3004645"/>
            <a:ext cx="6261849" cy="35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6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9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79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30348E-3842-4711-BAE2-AD8A3A423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934" y="687440"/>
            <a:ext cx="4309700" cy="63090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2F9F1B7-86D2-4FB7-94F5-6BF496197FFF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7A3BAD1-C785-445D-A355-308890A00D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7237" y="548950"/>
            <a:ext cx="2502664" cy="4598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1593A0-378B-40F0-9FB1-8E06C229E8B5}"/>
              </a:ext>
            </a:extLst>
          </p:cNvPr>
          <p:cNvSpPr txBox="1"/>
          <p:nvPr/>
        </p:nvSpPr>
        <p:spPr>
          <a:xfrm>
            <a:off x="134766" y="424933"/>
            <a:ext cx="70745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The influence of IQ rate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8606C-A975-4F0C-8137-2924904FC98D}"/>
              </a:ext>
            </a:extLst>
          </p:cNvPr>
          <p:cNvSpPr txBox="1"/>
          <p:nvPr/>
        </p:nvSpPr>
        <p:spPr>
          <a:xfrm>
            <a:off x="315227" y="1395326"/>
            <a:ext cx="79721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err="1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IQrate</a:t>
            </a:r>
            <a:r>
              <a:rPr lang="en-US" altLang="zh-CN" sz="2400" dirty="0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 should among the range of [275000,315000], otherwise the music played is unstable and distortional.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10000"/>
                </a:srgbClr>
              </a:solidFill>
              <a:effectLst/>
              <a:uLnTx/>
              <a:uFillTx/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996648F-D5BA-4780-9AD3-104266D3BA4B}"/>
              </a:ext>
            </a:extLst>
          </p:cNvPr>
          <p:cNvSpPr txBox="1"/>
          <p:nvPr/>
        </p:nvSpPr>
        <p:spPr>
          <a:xfrm>
            <a:off x="315227" y="4293147"/>
            <a:ext cx="61361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思源黑体 CN Bold"/>
                <a:cs typeface="Arial" panose="020B0604020202020204" pitchFamily="34" charset="0"/>
              </a:rPr>
              <a:t>In the FM receiver Project, the frequency range of the voice signal is 0-20kHZ, so it is generally set to 300KHZ to restore the original signal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10000"/>
                </a:srgbClr>
              </a:solidFill>
              <a:effectLst/>
              <a:uLnTx/>
              <a:uFillTx/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2" name="IQ230k">
            <a:hlinkClick r:id="" action="ppaction://media"/>
            <a:extLst>
              <a:ext uri="{FF2B5EF4-FFF2-40B4-BE49-F238E27FC236}">
                <a16:creationId xmlns:a16="http://schemas.microsoft.com/office/drawing/2014/main" id="{E25ED8C5-300B-4A65-BD5C-87C1E52C9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4545" y="2862565"/>
            <a:ext cx="970013" cy="97001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4921BD5-D731-4578-AF7A-18129776B7B8}"/>
              </a:ext>
            </a:extLst>
          </p:cNvPr>
          <p:cNvSpPr txBox="1"/>
          <p:nvPr/>
        </p:nvSpPr>
        <p:spPr>
          <a:xfrm>
            <a:off x="2849077" y="3347570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  <a:ea typeface="思源黑体 CN Light" panose="020B0300000000000000" pitchFamily="34" charset="-122"/>
                <a:cs typeface="Open Sans" panose="020B0606030504020204" pitchFamily="34" charset="0"/>
              </a:rPr>
              <a:t>IQ rate=230kHZ</a:t>
            </a:r>
            <a:endParaRPr lang="zh-CN" altLang="en-US" dirty="0">
              <a:solidFill>
                <a:prstClr val="white">
                  <a:lumMod val="50000"/>
                </a:prstClr>
              </a:solidFill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CBCDBE8-4DF0-4D3C-8074-03F4D60F3243}"/>
              </a:ext>
            </a:extLst>
          </p:cNvPr>
          <p:cNvSpPr txBox="1"/>
          <p:nvPr/>
        </p:nvSpPr>
        <p:spPr>
          <a:xfrm>
            <a:off x="8277725" y="3347569"/>
            <a:ext cx="203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  <a:ea typeface="思源黑体 CN Light" panose="020B0300000000000000" pitchFamily="34" charset="-122"/>
                <a:cs typeface="Open Sans" panose="020B0606030504020204" pitchFamily="34" charset="0"/>
              </a:rPr>
              <a:t>IQ rate=400kHZ</a:t>
            </a:r>
            <a:endParaRPr lang="zh-CN" altLang="en-US" dirty="0">
              <a:solidFill>
                <a:prstClr val="white">
                  <a:lumMod val="50000"/>
                </a:prstClr>
              </a:solidFill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6" name="IQ400k">
            <a:hlinkClick r:id="" action="ppaction://media"/>
            <a:extLst>
              <a:ext uri="{FF2B5EF4-FFF2-40B4-BE49-F238E27FC236}">
                <a16:creationId xmlns:a16="http://schemas.microsoft.com/office/drawing/2014/main" id="{59AAA98A-EB8D-4C82-9693-783C0A40FC9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59882" y="2793573"/>
            <a:ext cx="1104766" cy="11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9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4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6CB54EFC-73FF-4ECB-A556-651E18F4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FE3CF8-B1DC-4E2A-95F6-81852868A9BD}"/>
              </a:ext>
            </a:extLst>
          </p:cNvPr>
          <p:cNvSpPr txBox="1"/>
          <p:nvPr/>
        </p:nvSpPr>
        <p:spPr>
          <a:xfrm>
            <a:off x="192012" y="3373139"/>
            <a:ext cx="1180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Design of multi-channel system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D9F316-F9ED-4977-B08E-4C5E3ED8FB24}"/>
              </a:ext>
            </a:extLst>
          </p:cNvPr>
          <p:cNvSpPr txBox="1"/>
          <p:nvPr/>
        </p:nvSpPr>
        <p:spPr>
          <a:xfrm>
            <a:off x="4961681" y="1516487"/>
            <a:ext cx="22686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800" i="1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</a:t>
            </a:r>
            <a:endParaRPr lang="zh-CN" altLang="en-US" sz="12800" i="1" spc="300" dirty="0"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2976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30348E-3842-4711-BAE2-AD8A3A42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1060" y="548954"/>
            <a:ext cx="4309700" cy="63090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B4E60B-E82B-4905-AA13-4E259F6A0872}"/>
              </a:ext>
            </a:extLst>
          </p:cNvPr>
          <p:cNvSpPr txBox="1"/>
          <p:nvPr/>
        </p:nvSpPr>
        <p:spPr>
          <a:xfrm>
            <a:off x="515938" y="549275"/>
            <a:ext cx="724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Block Diagram</a:t>
            </a: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(Single</a:t>
            </a:r>
            <a:r>
              <a:rPr lang="zh-CN" altLang="en-US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Tone)</a:t>
            </a:r>
            <a:endParaRPr lang="en-US" altLang="zh-CN" sz="16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F9F1B7-86D2-4FB7-94F5-6BF496197FFF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7A3BAD1-C785-445D-A355-308890A00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07C333-7F38-4793-A591-D3A8BCAEE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475892"/>
            <a:ext cx="11160125" cy="48328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5BFA94-F229-4D13-B4AD-8FB99A97E5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47" t="7423" r="1192" b="3266"/>
          <a:stretch/>
        </p:blipFill>
        <p:spPr>
          <a:xfrm>
            <a:off x="2840831" y="2234192"/>
            <a:ext cx="6510337" cy="33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1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30348E-3842-4711-BAE2-AD8A3A42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1060" y="548954"/>
            <a:ext cx="4309700" cy="63090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B4E60B-E82B-4905-AA13-4E259F6A0872}"/>
              </a:ext>
            </a:extLst>
          </p:cNvPr>
          <p:cNvSpPr txBox="1"/>
          <p:nvPr/>
        </p:nvSpPr>
        <p:spPr>
          <a:xfrm>
            <a:off x="515938" y="549275"/>
            <a:ext cx="546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Block Diagram(WAV)</a:t>
            </a:r>
            <a:endParaRPr lang="en-US" altLang="zh-CN" sz="16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F9F1B7-86D2-4FB7-94F5-6BF496197FFF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7A3BAD1-C785-445D-A355-308890A00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2CADDD-4CC6-4AB7-B4D7-8B72572FB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16" y="1195605"/>
            <a:ext cx="10139432" cy="52930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7B9487-6A2B-4C05-ABE4-44D079DFC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8959" y="1971689"/>
            <a:ext cx="6927145" cy="346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6CB54EFC-73FF-4ECB-A556-651E18F4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FE3CF8-B1DC-4E2A-95F6-81852868A9BD}"/>
              </a:ext>
            </a:extLst>
          </p:cNvPr>
          <p:cNvSpPr txBox="1"/>
          <p:nvPr/>
        </p:nvSpPr>
        <p:spPr>
          <a:xfrm>
            <a:off x="1546677" y="3373139"/>
            <a:ext cx="9098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Design of User Interface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D9F316-F9ED-4977-B08E-4C5E3ED8FB24}"/>
              </a:ext>
            </a:extLst>
          </p:cNvPr>
          <p:cNvSpPr txBox="1"/>
          <p:nvPr/>
        </p:nvSpPr>
        <p:spPr>
          <a:xfrm>
            <a:off x="4961681" y="1516487"/>
            <a:ext cx="22686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800" i="1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</a:t>
            </a:r>
            <a:endParaRPr lang="zh-CN" altLang="en-US" sz="12800" i="1" spc="300" dirty="0"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CFCE6BC-54F8-4DD0-9343-08B058208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3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30348E-3842-4711-BAE2-AD8A3A42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1060" y="548954"/>
            <a:ext cx="4309700" cy="63090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2F9F1B7-86D2-4FB7-94F5-6BF496197FFF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7A3BAD1-C785-445D-A355-308890A00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C06ACE-94B4-4208-8C49-98B36FF6C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347469"/>
            <a:ext cx="7404100" cy="41630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E56915-4F2D-4CB2-AE4E-AABEDE0120C0}"/>
              </a:ext>
            </a:extLst>
          </p:cNvPr>
          <p:cNvSpPr txBox="1"/>
          <p:nvPr/>
        </p:nvSpPr>
        <p:spPr>
          <a:xfrm>
            <a:off x="515938" y="549275"/>
            <a:ext cx="3797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User Interface</a:t>
            </a:r>
            <a:endParaRPr lang="en-US" altLang="zh-CN" sz="16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175D8E-311F-471C-9AE3-14753775E041}"/>
              </a:ext>
            </a:extLst>
          </p:cNvPr>
          <p:cNvSpPr txBox="1"/>
          <p:nvPr/>
        </p:nvSpPr>
        <p:spPr>
          <a:xfrm>
            <a:off x="8110538" y="1347469"/>
            <a:ext cx="35677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This is our design of user interface. We find a picture of FM radio interface which serves as the background. What’s more, time indicator is added to Producer-Consumer Design Pattern so that it can display the time in real time when running.</a:t>
            </a:r>
          </a:p>
        </p:txBody>
      </p:sp>
    </p:spTree>
    <p:extLst>
      <p:ext uri="{BB962C8B-B14F-4D97-AF65-F5344CB8AC3E}">
        <p14:creationId xmlns:p14="http://schemas.microsoft.com/office/powerpoint/2010/main" val="126536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6CB54EFC-73FF-4ECB-A556-651E18F4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9711C9-AB4C-4973-9CB4-2E25D4079702}"/>
              </a:ext>
            </a:extLst>
          </p:cNvPr>
          <p:cNvSpPr txBox="1"/>
          <p:nvPr/>
        </p:nvSpPr>
        <p:spPr>
          <a:xfrm>
            <a:off x="515938" y="549275"/>
            <a:ext cx="3207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Background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463020-9FFF-4CC2-9934-795E7F8B4990}"/>
              </a:ext>
            </a:extLst>
          </p:cNvPr>
          <p:cNvSpPr txBox="1"/>
          <p:nvPr/>
        </p:nvSpPr>
        <p:spPr>
          <a:xfrm>
            <a:off x="515938" y="1328008"/>
            <a:ext cx="11160125" cy="4848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FM receiver receives and demodulates radio signal which is transmitted by FM carrier.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Better performance than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AM modulation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because of the shorter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wavelength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used and better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noise reduction performance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The transmission distance is relatively shorter because of the shorter wavelength. </a:t>
            </a:r>
          </a:p>
        </p:txBody>
      </p:sp>
    </p:spTree>
    <p:extLst>
      <p:ext uri="{BB962C8B-B14F-4D97-AF65-F5344CB8AC3E}">
        <p14:creationId xmlns:p14="http://schemas.microsoft.com/office/powerpoint/2010/main" val="80784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30348E-3842-4711-BAE2-AD8A3A42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1060" y="548954"/>
            <a:ext cx="4309700" cy="63090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2F9F1B7-86D2-4FB7-94F5-6BF496197FFF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7A3BAD1-C785-445D-A355-308890A00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7237" y="548950"/>
            <a:ext cx="2502664" cy="4598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D62A9E5-2C00-40F7-97F9-20D2A998A928}"/>
              </a:ext>
            </a:extLst>
          </p:cNvPr>
          <p:cNvSpPr txBox="1"/>
          <p:nvPr/>
        </p:nvSpPr>
        <p:spPr>
          <a:xfrm>
            <a:off x="515938" y="549275"/>
            <a:ext cx="2949846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Experience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A1805-071B-4191-87E1-E6424CE593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05" y="1008803"/>
            <a:ext cx="5571835" cy="37877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B3427DB-A683-4715-A822-8FEE26831314}"/>
              </a:ext>
            </a:extLst>
          </p:cNvPr>
          <p:cNvSpPr txBox="1"/>
          <p:nvPr/>
        </p:nvSpPr>
        <p:spPr>
          <a:xfrm>
            <a:off x="347281" y="1637709"/>
            <a:ext cx="60627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Meet some problem in DLL implement, the </a:t>
            </a:r>
            <a:r>
              <a:rPr lang="en-US" altLang="zh-CN" sz="2400" dirty="0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music played card by using default setting of parameters.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sz="24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Find that only </a:t>
            </a:r>
            <a:r>
              <a:rPr lang="en-US" altLang="zh-CN" sz="2400" dirty="0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when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the setting of channel and sample rate are (1,44100) or (2,22050), this project can run successfully. But we do not figure out why.</a:t>
            </a:r>
          </a:p>
        </p:txBody>
      </p:sp>
    </p:spTree>
    <p:extLst>
      <p:ext uri="{BB962C8B-B14F-4D97-AF65-F5344CB8AC3E}">
        <p14:creationId xmlns:p14="http://schemas.microsoft.com/office/powerpoint/2010/main" val="3463653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ľïḑe">
            <a:extLst>
              <a:ext uri="{FF2B5EF4-FFF2-40B4-BE49-F238E27FC236}">
                <a16:creationId xmlns:a16="http://schemas.microsoft.com/office/drawing/2014/main" id="{F8B00403-BAED-4242-8926-3A501B2E04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0B2">
                  <a:alpha val="90000"/>
                </a:srgbClr>
              </a:gs>
              <a:gs pos="50000">
                <a:srgbClr val="0090B2">
                  <a:alpha val="80000"/>
                </a:srgbClr>
              </a:gs>
              <a:gs pos="100000">
                <a:srgbClr val="008FB2">
                  <a:alpha val="9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defTabSz="914354">
              <a:lnSpc>
                <a:spcPct val="150000"/>
              </a:lnSpc>
            </a:pPr>
            <a:endParaRPr lang="zh-CN" altLang="en-US" sz="1400" kern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A1C5EE-084B-4916-B712-D0A44BFCD272}"/>
              </a:ext>
            </a:extLst>
          </p:cNvPr>
          <p:cNvSpPr txBox="1"/>
          <p:nvPr/>
        </p:nvSpPr>
        <p:spPr>
          <a:xfrm>
            <a:off x="515937" y="1717826"/>
            <a:ext cx="11160126" cy="2307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孙逸涵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: FM receiver by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Labview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, FM multi-channel system, PPT making</a:t>
            </a:r>
          </a:p>
          <a:p>
            <a:pPr lvl="0">
              <a:lnSpc>
                <a:spcPct val="200000"/>
              </a:lnSpc>
              <a:spcBef>
                <a:spcPts val="1800"/>
              </a:spcBef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杨佳怡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: FM receiver by DLL, </a:t>
            </a:r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Performance evaluation, PPT making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lnSpc>
                <a:spcPct val="200000"/>
              </a:lnSpc>
              <a:spcBef>
                <a:spcPts val="1800"/>
              </a:spcBef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张旭东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: User Interface, Background, </a:t>
            </a:r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Performance evaluation, PPT making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4D431BFD-7A75-4F8D-B016-A36578B14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51BC7FC-D92C-424B-AEB1-E330A95140A5}"/>
              </a:ext>
            </a:extLst>
          </p:cNvPr>
          <p:cNvSpPr txBox="1"/>
          <p:nvPr/>
        </p:nvSpPr>
        <p:spPr>
          <a:xfrm>
            <a:off x="515937" y="548952"/>
            <a:ext cx="6815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Division of labor in group</a:t>
            </a:r>
          </a:p>
        </p:txBody>
      </p:sp>
    </p:spTree>
    <p:extLst>
      <p:ext uri="{BB962C8B-B14F-4D97-AF65-F5344CB8AC3E}">
        <p14:creationId xmlns:p14="http://schemas.microsoft.com/office/powerpoint/2010/main" val="394770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89EB90D8-075F-4C5D-9382-6C078A7BB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FF3F00E-D379-4D9B-B3A0-A2BE9D8550CF}"/>
              </a:ext>
            </a:extLst>
          </p:cNvPr>
          <p:cNvGrpSpPr/>
          <p:nvPr/>
        </p:nvGrpSpPr>
        <p:grpSpPr>
          <a:xfrm>
            <a:off x="655329" y="2369591"/>
            <a:ext cx="5621994" cy="1323439"/>
            <a:chOff x="655329" y="2532601"/>
            <a:chExt cx="5621994" cy="132343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00950FC-8618-401D-B918-E95D98FB3436}"/>
                </a:ext>
              </a:extLst>
            </p:cNvPr>
            <p:cNvSpPr txBox="1"/>
            <p:nvPr/>
          </p:nvSpPr>
          <p:spPr>
            <a:xfrm>
              <a:off x="684253" y="2532601"/>
              <a:ext cx="559307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8000" i="1" spc="300" dirty="0">
                  <a:gradFill>
                    <a:gsLst>
                      <a:gs pos="100000">
                        <a:srgbClr val="0090B2"/>
                      </a:gs>
                      <a:gs pos="3000">
                        <a:srgbClr val="004A63"/>
                      </a:gs>
                    </a:gsLst>
                    <a:lin ang="0" scaled="0"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Thanks </a:t>
              </a:r>
              <a:r>
                <a:rPr lang="zh-CN" altLang="en-US" sz="8000" i="1" spc="300" dirty="0">
                  <a:gradFill>
                    <a:gsLst>
                      <a:gs pos="100000">
                        <a:srgbClr val="0090B2"/>
                      </a:gs>
                      <a:gs pos="3000">
                        <a:srgbClr val="004A63"/>
                      </a:gs>
                    </a:gsLst>
                    <a:lin ang="0" scaled="0"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！</a:t>
              </a:r>
              <a:endParaRPr lang="zh-CN" altLang="en-US" sz="4000" i="1" spc="300" dirty="0">
                <a:gradFill>
                  <a:gsLst>
                    <a:gs pos="0">
                      <a:srgbClr val="004A63"/>
                    </a:gs>
                    <a:gs pos="100000">
                      <a:srgbClr val="008FB2"/>
                    </a:gs>
                  </a:gsLst>
                  <a:lin ang="5400000" scaled="0"/>
                </a:gra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A41E1FF-B3B9-480C-B2A5-C40CE03B3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9" y="3778650"/>
              <a:ext cx="5593071" cy="0"/>
            </a:xfrm>
            <a:prstGeom prst="line">
              <a:avLst/>
            </a:prstGeom>
            <a:ln>
              <a:gradFill>
                <a:gsLst>
                  <a:gs pos="0">
                    <a:srgbClr val="004A63"/>
                  </a:gs>
                  <a:gs pos="100000">
                    <a:srgbClr val="0090B2"/>
                  </a:gs>
                  <a:gs pos="53000">
                    <a:srgbClr val="008FB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592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D3FD9569-09CA-4124-8765-F608A02EEE54}"/>
              </a:ext>
            </a:extLst>
          </p:cNvPr>
          <p:cNvSpPr txBox="1"/>
          <p:nvPr/>
        </p:nvSpPr>
        <p:spPr>
          <a:xfrm>
            <a:off x="515938" y="549275"/>
            <a:ext cx="22121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533628D7-6F86-43FA-A0DF-71B77DA32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3B49D13-0516-4FDD-ABDE-09A988D3E5CA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BF37E72C-8C79-43A0-9304-48520285A2B0}"/>
              </a:ext>
            </a:extLst>
          </p:cNvPr>
          <p:cNvSpPr/>
          <p:nvPr/>
        </p:nvSpPr>
        <p:spPr>
          <a:xfrm>
            <a:off x="529027" y="913682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357AB9-4A5E-4515-8AB3-B907511CBED2}"/>
              </a:ext>
            </a:extLst>
          </p:cNvPr>
          <p:cNvSpPr txBox="1"/>
          <p:nvPr/>
        </p:nvSpPr>
        <p:spPr>
          <a:xfrm>
            <a:off x="737152" y="729016"/>
            <a:ext cx="41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Direct amplification FM receiver</a:t>
            </a:r>
            <a:endParaRPr lang="zh-CN" altLang="en-US" sz="24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A26DBB-E0F3-4E4A-98EA-BFDF37BC9DA4}"/>
              </a:ext>
            </a:extLst>
          </p:cNvPr>
          <p:cNvSpPr txBox="1"/>
          <p:nvPr/>
        </p:nvSpPr>
        <p:spPr>
          <a:xfrm>
            <a:off x="737152" y="1643416"/>
            <a:ext cx="3910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Heavy" panose="020B0A00000000000000"/>
                <a:cs typeface="Open Sans" panose="020B0606030504020204" pitchFamily="34" charset="0"/>
              </a:rPr>
              <a:t>Superheterodyne FM receiver</a:t>
            </a:r>
            <a:endParaRPr lang="zh-CN" altLang="en-US" sz="24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Heavy" panose="020B0A00000000000000"/>
              <a:cs typeface="Open Sans" panose="020B0606030504020204" pitchFamily="34" charset="0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6FDD61B9-EC4F-441C-9B0C-32B516FEEB59}"/>
              </a:ext>
            </a:extLst>
          </p:cNvPr>
          <p:cNvSpPr/>
          <p:nvPr/>
        </p:nvSpPr>
        <p:spPr>
          <a:xfrm>
            <a:off x="515938" y="3174110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8A40A14-1010-42A9-AEBE-220FEB5DCD65}"/>
              </a:ext>
            </a:extLst>
          </p:cNvPr>
          <p:cNvSpPr txBox="1"/>
          <p:nvPr/>
        </p:nvSpPr>
        <p:spPr>
          <a:xfrm>
            <a:off x="593662" y="2989444"/>
            <a:ext cx="3124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Single tone FM receiver</a:t>
            </a:r>
            <a:endParaRPr lang="zh-CN" altLang="en-US" sz="24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6F4249-8A4E-455E-8D6A-645CCE32E6B4}"/>
              </a:ext>
            </a:extLst>
          </p:cNvPr>
          <p:cNvSpPr txBox="1"/>
          <p:nvPr/>
        </p:nvSpPr>
        <p:spPr>
          <a:xfrm>
            <a:off x="646339" y="3936096"/>
            <a:ext cx="2158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Heavy" panose="020B0A00000000000000"/>
                <a:cs typeface="Open Sans" panose="020B0606030504020204" pitchFamily="34" charset="0"/>
              </a:rPr>
              <a:t>FM stereo radio</a:t>
            </a:r>
            <a:endParaRPr lang="zh-CN" altLang="en-US" sz="24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Heavy" panose="020B0A00000000000000"/>
              <a:cs typeface="Open Sans" panose="020B0606030504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B366C6-B7AF-48DD-AC8F-FD2CAF888139}"/>
              </a:ext>
            </a:extLst>
          </p:cNvPr>
          <p:cNvSpPr txBox="1"/>
          <p:nvPr/>
        </p:nvSpPr>
        <p:spPr>
          <a:xfrm>
            <a:off x="685032" y="2185469"/>
            <a:ext cx="2943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思源黑体 CN Bold"/>
                <a:ea typeface="思源黑体 CN Heavy" panose="020B0A00000000000000"/>
                <a:cs typeface="Open Sans" panose="020B0606030504020204" pitchFamily="34" charset="0"/>
              </a:rPr>
              <a:t>(Based on circuit program)</a:t>
            </a:r>
            <a:endParaRPr lang="zh-CN" altLang="en-US" sz="2000" dirty="0">
              <a:solidFill>
                <a:prstClr val="white">
                  <a:lumMod val="50000"/>
                </a:prstClr>
              </a:solidFill>
              <a:latin typeface="思源黑体 CN Bold"/>
              <a:ea typeface="思源黑体 CN Heavy" panose="020B0A00000000000000"/>
              <a:cs typeface="Open Sans" panose="020B0606030504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C74D9B-C958-497C-999C-687FA94ABEC4}"/>
              </a:ext>
            </a:extLst>
          </p:cNvPr>
          <p:cNvSpPr txBox="1"/>
          <p:nvPr/>
        </p:nvSpPr>
        <p:spPr>
          <a:xfrm>
            <a:off x="737152" y="4482638"/>
            <a:ext cx="4449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思源黑体 CN Bold"/>
                <a:ea typeface="思源黑体 CN Light" panose="020B0300000000000000" pitchFamily="34" charset="-122"/>
                <a:cs typeface="Open Sans" panose="020B0606030504020204" pitchFamily="34" charset="0"/>
              </a:rPr>
              <a:t>(Based on received signal and type)</a:t>
            </a:r>
            <a:endParaRPr lang="zh-CN" altLang="en-US" sz="2000" dirty="0">
              <a:solidFill>
                <a:prstClr val="white">
                  <a:lumMod val="50000"/>
                </a:prstClr>
              </a:solidFill>
              <a:latin typeface="思源黑体 CN Bold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D92F5EF0-9F03-4938-BBD9-FA3500987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75" y="1167813"/>
            <a:ext cx="3603854" cy="25173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310C673F-0939-43F9-AAFF-1388288BC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14" y="3843897"/>
            <a:ext cx="2982417" cy="27755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8D4C91C-8066-4007-AB1A-CEFF5A28627B}"/>
              </a:ext>
            </a:extLst>
          </p:cNvPr>
          <p:cNvSpPr txBox="1"/>
          <p:nvPr/>
        </p:nvSpPr>
        <p:spPr>
          <a:xfrm>
            <a:off x="515938" y="5117215"/>
            <a:ext cx="74862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</a:rPr>
              <a:t>Difference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</a:rPr>
              <a:t>stereo regulator is added after frequency detector of FM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/>
                <a:ea typeface="等线" panose="02010600030101010101" pitchFamily="2" charset="-122"/>
              </a:rPr>
              <a:t>Stereo Radio which separate out two radio channels to push two speakers to create stereo sound.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31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6CB54EFC-73FF-4ECB-A556-651E18F4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FE3CF8-B1DC-4E2A-95F6-81852868A9BD}"/>
              </a:ext>
            </a:extLst>
          </p:cNvPr>
          <p:cNvSpPr txBox="1"/>
          <p:nvPr/>
        </p:nvSpPr>
        <p:spPr>
          <a:xfrm>
            <a:off x="344488" y="456035"/>
            <a:ext cx="3220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CATALOGUE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7C563FF-5A74-4007-A4EC-EDC314C23A2E}"/>
              </a:ext>
            </a:extLst>
          </p:cNvPr>
          <p:cNvGrpSpPr/>
          <p:nvPr/>
        </p:nvGrpSpPr>
        <p:grpSpPr>
          <a:xfrm>
            <a:off x="344487" y="1586495"/>
            <a:ext cx="5089525" cy="1649037"/>
            <a:chOff x="1783290" y="1434365"/>
            <a:chExt cx="3782624" cy="164903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D2F9398-D6E8-4259-B858-E33B1F7BD14B}"/>
                </a:ext>
              </a:extLst>
            </p:cNvPr>
            <p:cNvSpPr txBox="1"/>
            <p:nvPr/>
          </p:nvSpPr>
          <p:spPr>
            <a:xfrm>
              <a:off x="1783290" y="1434365"/>
              <a:ext cx="378262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i="1" dirty="0">
                  <a:gradFill>
                    <a:gsLst>
                      <a:gs pos="100000">
                        <a:srgbClr val="0090B2"/>
                      </a:gs>
                      <a:gs pos="3000">
                        <a:srgbClr val="004A63"/>
                      </a:gs>
                    </a:gsLst>
                    <a:lin ang="0" scaled="0"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ED6D00"/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chemeClr val="bg2">
                      <a:lumMod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Introduction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45D2289-E104-4C17-A9B3-CA41A7B196F7}"/>
                </a:ext>
              </a:extLst>
            </p:cNvPr>
            <p:cNvSpPr txBox="1"/>
            <p:nvPr/>
          </p:nvSpPr>
          <p:spPr>
            <a:xfrm>
              <a:off x="1783290" y="2744848"/>
              <a:ext cx="3782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6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Introduction of FM receiver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730F06D-BF5E-485B-9103-B5E34A51DEC3}"/>
              </a:ext>
            </a:extLst>
          </p:cNvPr>
          <p:cNvCxnSpPr>
            <a:cxnSpLocks/>
          </p:cNvCxnSpPr>
          <p:nvPr/>
        </p:nvCxnSpPr>
        <p:spPr>
          <a:xfrm flipV="1">
            <a:off x="344487" y="3637516"/>
            <a:ext cx="11331576" cy="37271"/>
          </a:xfrm>
          <a:prstGeom prst="line">
            <a:avLst/>
          </a:prstGeom>
          <a:ln>
            <a:gradFill>
              <a:gsLst>
                <a:gs pos="0">
                  <a:srgbClr val="004A63"/>
                </a:gs>
                <a:gs pos="100000">
                  <a:srgbClr val="0090B2"/>
                </a:gs>
                <a:gs pos="53000">
                  <a:srgbClr val="008FB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E228F1E-638E-4D9E-8053-4AD85734C6EA}"/>
              </a:ext>
            </a:extLst>
          </p:cNvPr>
          <p:cNvGrpSpPr/>
          <p:nvPr/>
        </p:nvGrpSpPr>
        <p:grpSpPr>
          <a:xfrm>
            <a:off x="6056313" y="1586495"/>
            <a:ext cx="5619750" cy="1649037"/>
            <a:chOff x="1783289" y="1434365"/>
            <a:chExt cx="4021167" cy="1649037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B601B46-D320-4524-91BE-116C98E54477}"/>
                </a:ext>
              </a:extLst>
            </p:cNvPr>
            <p:cNvSpPr txBox="1"/>
            <p:nvPr/>
          </p:nvSpPr>
          <p:spPr>
            <a:xfrm>
              <a:off x="1783290" y="1434365"/>
              <a:ext cx="3992770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i="1" dirty="0">
                  <a:gradFill>
                    <a:gsLst>
                      <a:gs pos="100000">
                        <a:srgbClr val="0090B2"/>
                      </a:gs>
                      <a:gs pos="3000">
                        <a:srgbClr val="004A63"/>
                      </a:gs>
                    </a:gsLst>
                    <a:lin ang="0" scaled="0"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chemeClr val="bg2">
                      <a:lumMod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mplementation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of FM receiver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47A9968-9346-4B50-A9B0-59F4A82B4CAA}"/>
                </a:ext>
              </a:extLst>
            </p:cNvPr>
            <p:cNvSpPr txBox="1"/>
            <p:nvPr/>
          </p:nvSpPr>
          <p:spPr>
            <a:xfrm>
              <a:off x="1783289" y="2744848"/>
              <a:ext cx="4021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6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Implementation of FM Receiver by LabVIEW and by DLL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4E394D0-531A-4932-B588-34A46160A503}"/>
              </a:ext>
            </a:extLst>
          </p:cNvPr>
          <p:cNvGrpSpPr/>
          <p:nvPr/>
        </p:nvGrpSpPr>
        <p:grpSpPr>
          <a:xfrm>
            <a:off x="344487" y="4002260"/>
            <a:ext cx="5580065" cy="1643784"/>
            <a:chOff x="1783290" y="1434365"/>
            <a:chExt cx="4147202" cy="164378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8785D21-5E6D-46B4-ABD3-5B6741D23625}"/>
                </a:ext>
              </a:extLst>
            </p:cNvPr>
            <p:cNvSpPr txBox="1"/>
            <p:nvPr/>
          </p:nvSpPr>
          <p:spPr>
            <a:xfrm>
              <a:off x="1783290" y="1434365"/>
              <a:ext cx="414720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i="1" dirty="0">
                  <a:gradFill>
                    <a:gsLst>
                      <a:gs pos="100000">
                        <a:srgbClr val="0090B2"/>
                      </a:gs>
                      <a:gs pos="3000">
                        <a:srgbClr val="004A63"/>
                      </a:gs>
                    </a:gsLst>
                    <a:lin ang="0" scaled="0"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ED6D00"/>
                </a:solidFill>
                <a:effectLst/>
                <a:uLnTx/>
                <a:uFillTx/>
                <a:latin typeface="Akrobat Black" panose="00000A00000000000000" pitchFamily="50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chemeClr val="bg2">
                      <a:lumMod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Design of multi-channel system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50C1166-26D3-4710-A0B3-18B09292FD6C}"/>
                </a:ext>
              </a:extLst>
            </p:cNvPr>
            <p:cNvSpPr txBox="1"/>
            <p:nvPr/>
          </p:nvSpPr>
          <p:spPr>
            <a:xfrm>
              <a:off x="1783290" y="2739595"/>
              <a:ext cx="3782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6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Design of FM multi-channel system by LabVIEW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24A2A19-BBDB-4683-BBA4-5448425E498A}"/>
              </a:ext>
            </a:extLst>
          </p:cNvPr>
          <p:cNvGrpSpPr/>
          <p:nvPr/>
        </p:nvGrpSpPr>
        <p:grpSpPr>
          <a:xfrm>
            <a:off x="6095998" y="4002260"/>
            <a:ext cx="5580065" cy="1643784"/>
            <a:chOff x="1783290" y="1434365"/>
            <a:chExt cx="4147202" cy="1643784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2CAA7B6-0D9F-472E-A983-78A489C4D175}"/>
                </a:ext>
              </a:extLst>
            </p:cNvPr>
            <p:cNvSpPr txBox="1"/>
            <p:nvPr/>
          </p:nvSpPr>
          <p:spPr>
            <a:xfrm>
              <a:off x="1783290" y="1434365"/>
              <a:ext cx="414720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i="1" dirty="0">
                  <a:gradFill>
                    <a:gsLst>
                      <a:gs pos="100000">
                        <a:srgbClr val="0090B2"/>
                      </a:gs>
                      <a:gs pos="3000">
                        <a:srgbClr val="004A63"/>
                      </a:gs>
                    </a:gsLst>
                    <a:lin ang="0" scaled="0"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ED6D00"/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chemeClr val="bg2">
                      <a:lumMod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Design of User Interface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1B132DC-C90D-4AB5-93B7-63A3ACC6A16F}"/>
                </a:ext>
              </a:extLst>
            </p:cNvPr>
            <p:cNvSpPr txBox="1"/>
            <p:nvPr/>
          </p:nvSpPr>
          <p:spPr>
            <a:xfrm>
              <a:off x="1783290" y="2739595"/>
              <a:ext cx="3782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600" dirty="0">
                  <a:solidFill>
                    <a:srgbClr val="F2F2F2">
                      <a:lumMod val="50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UI of FM receiver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96E72A0-17B2-423F-B295-1250266FD5C4}"/>
              </a:ext>
            </a:extLst>
          </p:cNvPr>
          <p:cNvCxnSpPr>
            <a:cxnSpLocks/>
          </p:cNvCxnSpPr>
          <p:nvPr/>
        </p:nvCxnSpPr>
        <p:spPr>
          <a:xfrm>
            <a:off x="5929314" y="1534872"/>
            <a:ext cx="0" cy="4205288"/>
          </a:xfrm>
          <a:prstGeom prst="line">
            <a:avLst/>
          </a:prstGeom>
          <a:ln>
            <a:gradFill>
              <a:gsLst>
                <a:gs pos="0">
                  <a:srgbClr val="004A63"/>
                </a:gs>
                <a:gs pos="100000">
                  <a:srgbClr val="0090B2"/>
                </a:gs>
                <a:gs pos="53000">
                  <a:srgbClr val="008FB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93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6CB54EFC-73FF-4ECB-A556-651E18F4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FE3CF8-B1DC-4E2A-95F6-81852868A9BD}"/>
              </a:ext>
            </a:extLst>
          </p:cNvPr>
          <p:cNvSpPr txBox="1"/>
          <p:nvPr/>
        </p:nvSpPr>
        <p:spPr>
          <a:xfrm>
            <a:off x="3717880" y="3373139"/>
            <a:ext cx="4756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In</a:t>
            </a:r>
            <a:r>
              <a:rPr lang="en-US" altLang="zh-CN" sz="5400" spc="300" dirty="0" err="1">
                <a:solidFill>
                  <a:schemeClr val="bg2">
                    <a:lumMod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troduction</a:t>
            </a:r>
            <a:endParaRPr lang="en-US" altLang="zh-CN" sz="28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D9F316-F9ED-4977-B08E-4C5E3ED8FB24}"/>
              </a:ext>
            </a:extLst>
          </p:cNvPr>
          <p:cNvSpPr txBox="1"/>
          <p:nvPr/>
        </p:nvSpPr>
        <p:spPr>
          <a:xfrm>
            <a:off x="4961681" y="1516487"/>
            <a:ext cx="22686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800" i="1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</a:t>
            </a:r>
            <a:endParaRPr lang="zh-CN" altLang="en-US" sz="12800" i="1" spc="300" dirty="0"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546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D3FD9569-09CA-4124-8765-F608A02EEE54}"/>
              </a:ext>
            </a:extLst>
          </p:cNvPr>
          <p:cNvSpPr txBox="1"/>
          <p:nvPr/>
        </p:nvSpPr>
        <p:spPr>
          <a:xfrm>
            <a:off x="4697462" y="1790519"/>
            <a:ext cx="22121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  <a:p>
            <a:pPr marL="36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533628D7-6F86-43FA-A0DF-71B77DA32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3B49D13-0516-4FDD-ABDE-09A988D3E5CA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541F40-9AF6-4A14-8A94-2A76ED0D9DBD}"/>
              </a:ext>
            </a:extLst>
          </p:cNvPr>
          <p:cNvSpPr txBox="1"/>
          <p:nvPr/>
        </p:nvSpPr>
        <p:spPr>
          <a:xfrm>
            <a:off x="1446818" y="1602179"/>
            <a:ext cx="2436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FM Modulation</a:t>
            </a:r>
            <a:endParaRPr lang="zh-CN" altLang="en-US" sz="24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349AE6-355E-4AE2-9ECD-943C8603647D}"/>
              </a:ext>
            </a:extLst>
          </p:cNvPr>
          <p:cNvSpPr txBox="1"/>
          <p:nvPr/>
        </p:nvSpPr>
        <p:spPr>
          <a:xfrm>
            <a:off x="6571676" y="1602179"/>
            <a:ext cx="5152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Demodulation: Arc tangle method</a:t>
            </a:r>
            <a:endParaRPr lang="zh-CN" altLang="en-US" sz="24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B4B5B2D-DB93-41B2-BEC3-069E15C60E6E}"/>
                  </a:ext>
                </a:extLst>
              </p:cNvPr>
              <p:cNvSpPr txBox="1"/>
              <p:nvPr/>
            </p:nvSpPr>
            <p:spPr>
              <a:xfrm>
                <a:off x="7108023" y="2723740"/>
                <a:ext cx="4080109" cy="2124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kumimoji="0" lang="en-US" altLang="zh-CN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𝜋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zh-CN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nary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kumimoji="0" lang="zh-CN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atan</m:t>
                      </m:r>
                      <m: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zh-CN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zh-CN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kumimoji="0" lang="zh-CN" altLang="zh-CN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0" lang="zh-CN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zh-CN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kumimoji="0" lang="zh-CN" altLang="zh-CN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zh-CN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kumimoji="0" lang="zh-CN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kumimoji="0" lang="en-US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0" lang="en-US" altLang="zh-CN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[</m:t>
                      </m:r>
                      <m:func>
                        <m:func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atan</m:t>
                          </m:r>
                        </m:fName>
                        <m:e>
                          <m:d>
                            <m:dPr>
                              <m:ctrlPr>
                                <a:rPr kumimoji="0" lang="zh-CN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zh-CN" altLang="zh-CN" sz="1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𝑄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zh-CN" altLang="zh-CN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kumimoji="0" lang="zh-CN" altLang="zh-CN" sz="18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18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18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zh-CN" altLang="zh-CN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kumimoji="0" lang="zh-CN" altLang="zh-CN" sz="18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18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18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kumimoji="0" lang="zh-CN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B4B5B2D-DB93-41B2-BEC3-069E15C60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23" y="2723740"/>
                <a:ext cx="4080109" cy="21245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E97DD87-6F77-46E1-8679-E62B49B84A4D}"/>
                  </a:ext>
                </a:extLst>
              </p:cNvPr>
              <p:cNvSpPr txBox="1"/>
              <p:nvPr/>
            </p:nvSpPr>
            <p:spPr>
              <a:xfrm>
                <a:off x="385208" y="3530977"/>
                <a:ext cx="4560218" cy="463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𝐹𝑀</m:t>
                        </m:r>
                      </m:sub>
                    </m:sSub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[</m:t>
                        </m:r>
                      </m:e>
                    </m:func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𝜋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+2</m:t>
                    </m:r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𝜋</m:t>
                    </m:r>
                    <m:sSub>
                      <m:sSubPr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nary>
                      <m:naryPr>
                        <m:limLoc m:val="undOvr"/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  <m:e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</m:nary>
                    <m:r>
                      <a:rPr kumimoji="0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,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E97DD87-6F77-46E1-8679-E62B49B84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8" y="3530977"/>
                <a:ext cx="4560218" cy="463397"/>
              </a:xfrm>
              <a:prstGeom prst="rect">
                <a:avLst/>
              </a:prstGeom>
              <a:blipFill>
                <a:blip r:embed="rId6"/>
                <a:stretch>
                  <a:fillRect l="-401" t="-106579" b="-17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9DF20FF-7A86-4C45-9D55-310E6E0D815B}"/>
                  </a:ext>
                </a:extLst>
              </p:cNvPr>
              <p:cNvSpPr txBox="1"/>
              <p:nvPr/>
            </p:nvSpPr>
            <p:spPr>
              <a:xfrm>
                <a:off x="515938" y="2289734"/>
                <a:ext cx="4322077" cy="1095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2400" dirty="0">
                    <a:solidFill>
                      <a:srgbClr val="F2F2F2">
                        <a:lumMod val="10000"/>
                      </a:srgbClr>
                    </a:solidFill>
                    <a:latin typeface="思源黑体 CN Bold"/>
                    <a:ea typeface="思源黑体 CN Regular" panose="020B0500000000000000" pitchFamily="34" charset="-122"/>
                    <a:cs typeface="Open Sans" panose="020B0606030504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2F2F2">
                        <a:lumMod val="10000"/>
                      </a:srgbClr>
                    </a:solidFill>
                    <a:latin typeface="思源黑体 CN Bold"/>
                    <a:ea typeface="思源黑体 CN Regular" panose="020B0500000000000000" pitchFamily="34" charset="-122"/>
                    <a:cs typeface="Open Sans" panose="020B0606030504020204" pitchFamily="34" charset="0"/>
                  </a:rPr>
                  <a:t>Instantaneous carrier frequency</a:t>
                </a:r>
                <a:endParaRPr lang="en-US" altLang="zh-CN" sz="2400" dirty="0">
                  <a:solidFill>
                    <a:srgbClr val="F2F2F2">
                      <a:lumMod val="10000"/>
                    </a:srgbClr>
                  </a:solidFill>
                  <a:latin typeface="思源黑体 CN Bold"/>
                  <a:ea typeface="思源黑体 CN Regular" panose="020B0500000000000000" pitchFamily="34" charset="-122"/>
                  <a:cs typeface="Open Sans" panose="020B0606030504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𝑓𝑐</m:t>
                      </m:r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9DF20FF-7A86-4C45-9D55-310E6E0D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8" y="2289734"/>
                <a:ext cx="4322077" cy="10952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EE4F1A3-19A1-4B13-90F8-D5C29F77003A}"/>
                  </a:ext>
                </a:extLst>
              </p:cNvPr>
              <p:cNvSpPr txBox="1"/>
              <p:nvPr/>
            </p:nvSpPr>
            <p:spPr>
              <a:xfrm>
                <a:off x="385209" y="4143844"/>
                <a:ext cx="4662493" cy="1918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dirty="0">
                    <a:solidFill>
                      <a:srgbClr val="F2F2F2">
                        <a:lumMod val="10000"/>
                      </a:srgbClr>
                    </a:solidFill>
                    <a:latin typeface="思源黑体 CN Bold"/>
                    <a:ea typeface="思源黑体 CN Regular" panose="020B0500000000000000" pitchFamily="34" charset="-122"/>
                    <a:cs typeface="Open Sans" panose="020B0606030504020204" pitchFamily="34" charset="0"/>
                  </a:rPr>
                  <a:t>Complex expression of FM signal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zh-CN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kumimoji="0" lang="zh-CN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kumimoji="0" lang="zh-CN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𝑗</m:t>
                      </m:r>
                      <m:sSub>
                        <m:sSub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𝑄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𝑛</m:t>
                      </m:r>
                      <m:sSub>
                        <m:sSubPr>
                          <m:ctrlPr>
                            <a:rPr kumimoji="0" lang="zh-CN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0" lang="en-US" altLang="zh-CN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0" lang="en-US" altLang="zh-CN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dirty="0">
                    <a:solidFill>
                      <a:srgbClr val="F2F2F2">
                        <a:lumMod val="10000"/>
                      </a:srgbClr>
                    </a:solidFill>
                    <a:latin typeface="思源黑体 CN Bold"/>
                    <a:ea typeface="思源黑体 CN Regular" panose="020B0500000000000000" pitchFamily="34" charset="-122"/>
                    <a:cs typeface="Open Sans" panose="020B0606030504020204" pitchFamily="34" charset="0"/>
                  </a:rPr>
                  <a:t>Where</a:t>
                </a: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kumimoji="0" lang="zh-CN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cos</m:t>
                    </m:r>
                    <m: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(2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𝜋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0" lang="zh-CN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sSub>
                      <m:sSubPr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𝑑𝑡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dirty="0">
                    <a:solidFill>
                      <a:srgbClr val="F2F2F2">
                        <a:lumMod val="10000"/>
                      </a:srgbClr>
                    </a:solidFill>
                    <a:latin typeface="思源黑体 CN Bold"/>
                    <a:ea typeface="思源黑体 CN Regular" panose="020B0500000000000000" pitchFamily="34" charset="-122"/>
                    <a:cs typeface="Open Sans" panose="020B0606030504020204" pitchFamily="34" charset="0"/>
                  </a:rPr>
                  <a:t>and</a:t>
                </a: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kumimoji="0" lang="zh-CN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sin</m:t>
                    </m:r>
                    <m:r>
                      <a:rPr kumimoji="0" lang="en-US" altLang="zh-CN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(2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𝜋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0" lang="zh-CN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sSub>
                      <m:sSubPr>
                        <m:ctrlPr>
                          <a:rPr kumimoji="0" lang="zh-CN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𝑑𝑡</m:t>
                    </m:r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EE4F1A3-19A1-4B13-90F8-D5C29F770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9" y="4143844"/>
                <a:ext cx="4662493" cy="1918410"/>
              </a:xfrm>
              <a:prstGeom prst="rect">
                <a:avLst/>
              </a:prstGeom>
              <a:blipFill>
                <a:blip r:embed="rId8"/>
                <a:stretch>
                  <a:fillRect l="-1307" b="-4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26C5AF1-C193-4350-A1F3-03388384A54E}"/>
              </a:ext>
            </a:extLst>
          </p:cNvPr>
          <p:cNvCxnSpPr/>
          <p:nvPr/>
        </p:nvCxnSpPr>
        <p:spPr>
          <a:xfrm>
            <a:off x="5986914" y="1511166"/>
            <a:ext cx="0" cy="4774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E101727-0B92-430D-8FE0-A7967359B43B}"/>
              </a:ext>
            </a:extLst>
          </p:cNvPr>
          <p:cNvSpPr txBox="1"/>
          <p:nvPr/>
        </p:nvSpPr>
        <p:spPr>
          <a:xfrm>
            <a:off x="515938" y="549275"/>
            <a:ext cx="5309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Theoretical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03632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6CB54EFC-73FF-4ECB-A556-651E18F4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FE3CF8-B1DC-4E2A-95F6-81852868A9BD}"/>
              </a:ext>
            </a:extLst>
          </p:cNvPr>
          <p:cNvSpPr txBox="1"/>
          <p:nvPr/>
        </p:nvSpPr>
        <p:spPr>
          <a:xfrm>
            <a:off x="341314" y="3373139"/>
            <a:ext cx="11509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Implementation of FM receiver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D9F316-F9ED-4977-B08E-4C5E3ED8FB24}"/>
              </a:ext>
            </a:extLst>
          </p:cNvPr>
          <p:cNvSpPr txBox="1"/>
          <p:nvPr/>
        </p:nvSpPr>
        <p:spPr>
          <a:xfrm>
            <a:off x="4961681" y="1516487"/>
            <a:ext cx="22686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800" i="1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</a:t>
            </a:r>
            <a:endParaRPr lang="zh-CN" altLang="en-US" sz="12800" i="1" spc="300" dirty="0"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7017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形 22">
            <a:extLst>
              <a:ext uri="{FF2B5EF4-FFF2-40B4-BE49-F238E27FC236}">
                <a16:creationId xmlns:a16="http://schemas.microsoft.com/office/drawing/2014/main" id="{533628D7-6F86-43FA-A0DF-71B77DA32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3B49D13-0516-4FDD-ABDE-09A988D3E5CA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E13AB08F-D299-4C1F-A8F9-E354DB6113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9663452"/>
              </p:ext>
            </p:extLst>
          </p:nvPr>
        </p:nvGraphicFramePr>
        <p:xfrm>
          <a:off x="680638" y="1857375"/>
          <a:ext cx="10830721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B0EBCA8B-CB70-456E-8E34-A887BD0882DE}"/>
              </a:ext>
            </a:extLst>
          </p:cNvPr>
          <p:cNvSpPr txBox="1"/>
          <p:nvPr/>
        </p:nvSpPr>
        <p:spPr>
          <a:xfrm>
            <a:off x="515937" y="4320305"/>
            <a:ext cx="11160125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2F2F2">
                    <a:lumMod val="10000"/>
                  </a:srgbClr>
                </a:solidFill>
                <a:latin typeface="思源黑体 CN Bold"/>
                <a:ea typeface="思源黑体 CN Regular" panose="020B0500000000000000" pitchFamily="34" charset="-122"/>
                <a:cs typeface="Open Sans" panose="020B0606030504020204" pitchFamily="34" charset="0"/>
              </a:rPr>
              <a:t>Notes: As being limited by hardware conditions, this FM receiver project was based on the LABVIEW simulation.</a:t>
            </a:r>
            <a:endParaRPr lang="zh-CN" altLang="zh-CN" sz="2400" dirty="0">
              <a:solidFill>
                <a:srgbClr val="F2F2F2">
                  <a:lumMod val="10000"/>
                </a:srgbClr>
              </a:solidFill>
              <a:latin typeface="思源黑体 CN Bold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E9F6AD-D222-46CB-9E18-E149D272F04E}"/>
              </a:ext>
            </a:extLst>
          </p:cNvPr>
          <p:cNvSpPr txBox="1"/>
          <p:nvPr/>
        </p:nvSpPr>
        <p:spPr>
          <a:xfrm>
            <a:off x="515938" y="549275"/>
            <a:ext cx="3761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System model</a:t>
            </a:r>
            <a:endParaRPr lang="en-US" altLang="zh-CN" sz="16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44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30348E-3842-4711-BAE2-AD8A3A42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1060" y="548954"/>
            <a:ext cx="4309700" cy="63090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B4E60B-E82B-4905-AA13-4E259F6A0872}"/>
              </a:ext>
            </a:extLst>
          </p:cNvPr>
          <p:cNvSpPr txBox="1"/>
          <p:nvPr/>
        </p:nvSpPr>
        <p:spPr>
          <a:xfrm>
            <a:off x="515938" y="549275"/>
            <a:ext cx="7304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Block Diagram</a:t>
            </a: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(By LabVIEW)</a:t>
            </a:r>
            <a:endParaRPr lang="en-US" altLang="zh-CN" sz="1600" spc="600" dirty="0">
              <a:gradFill>
                <a:gsLst>
                  <a:gs pos="0">
                    <a:srgbClr val="004A63"/>
                  </a:gs>
                  <a:gs pos="100000">
                    <a:srgbClr val="008FB2"/>
                  </a:gs>
                </a:gsLst>
                <a:lin ang="0" scaled="0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F9F1B7-86D2-4FB7-94F5-6BF496197FFF}"/>
              </a:ext>
            </a:extLst>
          </p:cNvPr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7A3BAD1-C785-445D-A355-308890A00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0F9A33-C4A5-4188-B93E-903631A2E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1374023"/>
            <a:ext cx="11160125" cy="51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2309"/>
      </p:ext>
    </p:extLst>
  </p:cSld>
  <p:clrMapOvr>
    <a:masterClrMapping/>
  </p:clrMapOvr>
</p:sld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668</Words>
  <Application>Microsoft Office PowerPoint</Application>
  <PresentationFormat>宽屏</PresentationFormat>
  <Paragraphs>100</Paragraphs>
  <Slides>22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Akrobat Black</vt:lpstr>
      <vt:lpstr>等线</vt:lpstr>
      <vt:lpstr>思源黑体 CN Bold</vt:lpstr>
      <vt:lpstr>思源黑体 CN Heavy</vt:lpstr>
      <vt:lpstr>思源黑体 CN Light</vt:lpstr>
      <vt:lpstr>Arial</vt:lpstr>
      <vt:lpstr>Cambria Math</vt:lpstr>
      <vt:lpstr>Times New Roman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张 旭东</cp:lastModifiedBy>
  <cp:revision>40</cp:revision>
  <dcterms:created xsi:type="dcterms:W3CDTF">2019-12-08T23:45:39Z</dcterms:created>
  <dcterms:modified xsi:type="dcterms:W3CDTF">2022-04-24T07:16:25Z</dcterms:modified>
</cp:coreProperties>
</file>